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326" r:id="rId4"/>
    <p:sldId id="292" r:id="rId5"/>
    <p:sldId id="297" r:id="rId6"/>
    <p:sldId id="329" r:id="rId7"/>
    <p:sldId id="328" r:id="rId8"/>
    <p:sldId id="280" r:id="rId9"/>
    <p:sldId id="299" r:id="rId10"/>
    <p:sldId id="300" r:id="rId11"/>
    <p:sldId id="301" r:id="rId12"/>
    <p:sldId id="294" r:id="rId13"/>
    <p:sldId id="295" r:id="rId14"/>
    <p:sldId id="331" r:id="rId15"/>
    <p:sldId id="330" r:id="rId16"/>
    <p:sldId id="259" r:id="rId17"/>
    <p:sldId id="293" r:id="rId18"/>
    <p:sldId id="302" r:id="rId19"/>
    <p:sldId id="310" r:id="rId20"/>
    <p:sldId id="311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09" r:id="rId31"/>
    <p:sldId id="325" r:id="rId32"/>
    <p:sldId id="323" r:id="rId33"/>
    <p:sldId id="304" r:id="rId34"/>
    <p:sldId id="284" r:id="rId35"/>
    <p:sldId id="306" r:id="rId36"/>
    <p:sldId id="305" r:id="rId37"/>
    <p:sldId id="327" r:id="rId38"/>
    <p:sldId id="307" r:id="rId39"/>
    <p:sldId id="285" r:id="rId40"/>
    <p:sldId id="289" r:id="rId41"/>
    <p:sldId id="324" r:id="rId42"/>
    <p:sldId id="286" r:id="rId43"/>
    <p:sldId id="296" r:id="rId44"/>
    <p:sldId id="2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67" autoAdjust="0"/>
  </p:normalViewPr>
  <p:slideViewPr>
    <p:cSldViewPr snapToGrid="0">
      <p:cViewPr varScale="1">
        <p:scale>
          <a:sx n="104" d="100"/>
          <a:sy n="104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E6C9BA-F897-4680-9327-0F122409341F}" type="presOf" srcId="{739DAE25-CC5D-43AC-BAA2-600FF2E2BD0E}" destId="{10FF8D02-4E8C-4C8C-8A11-8779B7B290BA}" srcOrd="0" destOrd="0" presId="urn:microsoft.com/office/officeart/2005/8/layout/hChevron3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748A12C-0BDB-47D9-A920-6084026AB1B1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5928F07-A5A7-4C0E-8533-6FD0CDD298A8}" type="presOf" srcId="{FE925E75-7A73-4E23-9826-8662160AB668}" destId="{68EDBA29-DAA3-4C69-8C01-B2C80CECFD90}" srcOrd="0" destOrd="0" presId="urn:microsoft.com/office/officeart/2005/8/layout/hChevron3"/>
    <dgm:cxn modelId="{2141E4B8-4A0A-4139-8E9B-8AE4E4F32103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E0CE5B1B-724B-41A8-96E2-FD51AE3D562D}" type="presOf" srcId="{D635B4EC-2F5B-49EF-94DD-3B32DFA51661}" destId="{8B992671-9F3A-4C52-B4A1-C8B693D05FF3}" srcOrd="0" destOrd="0" presId="urn:microsoft.com/office/officeart/2005/8/layout/hChevron3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B34F9374-E166-452D-B30B-25F8EDAC3FF4}" type="presParOf" srcId="{FFA01A35-8916-42B5-A75B-7FF05437978E}" destId="{06F20E4B-B6C3-4647-A3A2-76A9EE383395}" srcOrd="1" destOrd="0" presId="urn:microsoft.com/office/officeart/2005/8/layout/hChevron3"/>
    <dgm:cxn modelId="{152B2EDD-3C4A-4A3B-B21C-6C629A031C36}" type="presParOf" srcId="{FFA01A35-8916-42B5-A75B-7FF05437978E}" destId="{82F0DB62-3B56-420D-8639-5E3C1F802563}" srcOrd="2" destOrd="0" presId="urn:microsoft.com/office/officeart/2005/8/layout/hChevron3"/>
    <dgm:cxn modelId="{275DEB90-7D15-4552-8A28-C3552023D1E4}" type="presParOf" srcId="{FFA01A35-8916-42B5-A75B-7FF05437978E}" destId="{D318C9A9-77E6-4563-B46F-06622F1A0B5A}" srcOrd="3" destOrd="0" presId="urn:microsoft.com/office/officeart/2005/8/layout/hChevron3"/>
    <dgm:cxn modelId="{B2A75BED-BA51-445B-BFB8-DC653D66BD10}" type="presParOf" srcId="{FFA01A35-8916-42B5-A75B-7FF05437978E}" destId="{68EDBA29-DAA3-4C69-8C01-B2C80CECFD90}" srcOrd="4" destOrd="0" presId="urn:microsoft.com/office/officeart/2005/8/layout/hChevron3"/>
    <dgm:cxn modelId="{F32C7C85-B210-402B-A4D8-74AA71087399}" type="presParOf" srcId="{FFA01A35-8916-42B5-A75B-7FF05437978E}" destId="{52D24B53-D332-4AFC-8F08-61644FE17510}" srcOrd="5" destOrd="0" presId="urn:microsoft.com/office/officeart/2005/8/layout/hChevron3"/>
    <dgm:cxn modelId="{B7A46422-8009-4C0C-9E32-36DCF2B207EB}" type="presParOf" srcId="{FFA01A35-8916-42B5-A75B-7FF05437978E}" destId="{35EE6415-8B08-4344-9551-D59B6545659D}" srcOrd="6" destOrd="0" presId="urn:microsoft.com/office/officeart/2005/8/layout/hChevron3"/>
    <dgm:cxn modelId="{8BE58EC6-FAAD-4F3C-82A7-1DCA1482F626}" type="presParOf" srcId="{FFA01A35-8916-42B5-A75B-7FF05437978E}" destId="{1ED13268-1B6B-4DE9-B9B9-FB59CC57BE5D}" srcOrd="7" destOrd="0" presId="urn:microsoft.com/office/officeart/2005/8/layout/hChevron3"/>
    <dgm:cxn modelId="{86956C72-5C03-4869-A273-C783C12EB8D5}" type="presParOf" srcId="{FFA01A35-8916-42B5-A75B-7FF05437978E}" destId="{10FF8D02-4E8C-4C8C-8A11-8779B7B290BA}" srcOrd="8" destOrd="0" presId="urn:microsoft.com/office/officeart/2005/8/layout/hChevron3"/>
    <dgm:cxn modelId="{806B9C87-724E-434E-8D02-2159536D8341}" type="presParOf" srcId="{FFA01A35-8916-42B5-A75B-7FF05437978E}" destId="{8FC9A5F3-4746-44CA-8503-FC014CD7A90C}" srcOrd="9" destOrd="0" presId="urn:microsoft.com/office/officeart/2005/8/layout/hChevron3"/>
    <dgm:cxn modelId="{CFBDE97C-4BF3-4771-A443-784818B4AA4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3BFF3-BFE6-44F4-A87E-FBF4F55FB8ED}" type="presOf" srcId="{739DAE25-CC5D-43AC-BAA2-600FF2E2BD0E}" destId="{10FF8D02-4E8C-4C8C-8A11-8779B7B290BA}" srcOrd="0" destOrd="0" presId="urn:microsoft.com/office/officeart/2005/8/layout/hChevron3"/>
    <dgm:cxn modelId="{BA4D411C-C7AA-4510-81F0-73A2898B9A35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7BEC455-2BA4-4B2B-9B0D-DE2EE379B1BD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28F15BD-EEE4-4C89-AB5B-167ABFB0B57C}" type="presOf" srcId="{FE925E75-7A73-4E23-9826-8662160AB668}" destId="{68EDBA29-DAA3-4C69-8C01-B2C80CECFD90}" srcOrd="0" destOrd="0" presId="urn:microsoft.com/office/officeart/2005/8/layout/hChevron3"/>
    <dgm:cxn modelId="{CC7085B4-06B8-4902-B491-26A0B04CE4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E4A89C4-292E-4C4D-AF8B-F47BDE196AA9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04C5F9D3-F85B-445A-A1F0-22EEAA154EFE}" type="presOf" srcId="{2317B311-8927-4F26-9220-4E4AB6F4EEE9}" destId="{35EE6415-8B08-4344-9551-D59B6545659D}" srcOrd="0" destOrd="0" presId="urn:microsoft.com/office/officeart/2005/8/layout/hChevron3"/>
    <dgm:cxn modelId="{6D79C9E2-1797-415E-AE29-4C23DE508E36}" type="presParOf" srcId="{FFA01A35-8916-42B5-A75B-7FF05437978E}" destId="{6E805946-53A5-43BB-9267-DBCB76F38A1A}" srcOrd="0" destOrd="0" presId="urn:microsoft.com/office/officeart/2005/8/layout/hChevron3"/>
    <dgm:cxn modelId="{7E0E49D7-0A37-44DF-BDC6-7A235240ED9C}" type="presParOf" srcId="{FFA01A35-8916-42B5-A75B-7FF05437978E}" destId="{06F20E4B-B6C3-4647-A3A2-76A9EE383395}" srcOrd="1" destOrd="0" presId="urn:microsoft.com/office/officeart/2005/8/layout/hChevron3"/>
    <dgm:cxn modelId="{7260531C-2B29-4DC6-A97B-09BED97C7CBC}" type="presParOf" srcId="{FFA01A35-8916-42B5-A75B-7FF05437978E}" destId="{82F0DB62-3B56-420D-8639-5E3C1F802563}" srcOrd="2" destOrd="0" presId="urn:microsoft.com/office/officeart/2005/8/layout/hChevron3"/>
    <dgm:cxn modelId="{261419D2-243E-476F-9E88-DD0B713A1486}" type="presParOf" srcId="{FFA01A35-8916-42B5-A75B-7FF05437978E}" destId="{D318C9A9-77E6-4563-B46F-06622F1A0B5A}" srcOrd="3" destOrd="0" presId="urn:microsoft.com/office/officeart/2005/8/layout/hChevron3"/>
    <dgm:cxn modelId="{8D64959C-712C-4E09-94EC-36EC6EB55A0A}" type="presParOf" srcId="{FFA01A35-8916-42B5-A75B-7FF05437978E}" destId="{68EDBA29-DAA3-4C69-8C01-B2C80CECFD90}" srcOrd="4" destOrd="0" presId="urn:microsoft.com/office/officeart/2005/8/layout/hChevron3"/>
    <dgm:cxn modelId="{5F2BF663-799F-488C-868E-A21F551497C9}" type="presParOf" srcId="{FFA01A35-8916-42B5-A75B-7FF05437978E}" destId="{52D24B53-D332-4AFC-8F08-61644FE17510}" srcOrd="5" destOrd="0" presId="urn:microsoft.com/office/officeart/2005/8/layout/hChevron3"/>
    <dgm:cxn modelId="{51D660F5-162C-42A7-ABC4-D8876A99741F}" type="presParOf" srcId="{FFA01A35-8916-42B5-A75B-7FF05437978E}" destId="{35EE6415-8B08-4344-9551-D59B6545659D}" srcOrd="6" destOrd="0" presId="urn:microsoft.com/office/officeart/2005/8/layout/hChevron3"/>
    <dgm:cxn modelId="{24E1D0FB-158D-43E1-8124-5594F76A20BD}" type="presParOf" srcId="{FFA01A35-8916-42B5-A75B-7FF05437978E}" destId="{1ED13268-1B6B-4DE9-B9B9-FB59CC57BE5D}" srcOrd="7" destOrd="0" presId="urn:microsoft.com/office/officeart/2005/8/layout/hChevron3"/>
    <dgm:cxn modelId="{6B0FC021-C5E0-4541-9F18-B5B9E9DF64A9}" type="presParOf" srcId="{FFA01A35-8916-42B5-A75B-7FF05437978E}" destId="{10FF8D02-4E8C-4C8C-8A11-8779B7B290BA}" srcOrd="8" destOrd="0" presId="urn:microsoft.com/office/officeart/2005/8/layout/hChevron3"/>
    <dgm:cxn modelId="{4F173288-9243-42E2-B8F4-49A48C442732}" type="presParOf" srcId="{FFA01A35-8916-42B5-A75B-7FF05437978E}" destId="{8FC9A5F3-4746-44CA-8503-FC014CD7A90C}" srcOrd="9" destOrd="0" presId="urn:microsoft.com/office/officeart/2005/8/layout/hChevron3"/>
    <dgm:cxn modelId="{8BF98C0E-A264-4DA8-A4A8-CE99EA131DC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DE4024-1E05-4DA7-AFA2-E5BD9BBC7A7D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5935E7C8-F48C-4A16-A295-605243A06DA5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28F2C39-C6E6-4A96-A476-021F791270A9}" type="presOf" srcId="{2317B311-8927-4F26-9220-4E4AB6F4EEE9}" destId="{35EE6415-8B08-4344-9551-D59B6545659D}" srcOrd="0" destOrd="0" presId="urn:microsoft.com/office/officeart/2005/8/layout/hChevron3"/>
    <dgm:cxn modelId="{183401B4-55F6-40FB-815A-415798EAFAA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701C787-22D4-4E72-A720-5970CB85E32E}" type="presOf" srcId="{739DAE25-CC5D-43AC-BAA2-600FF2E2BD0E}" destId="{10FF8D02-4E8C-4C8C-8A11-8779B7B290BA}" srcOrd="0" destOrd="0" presId="urn:microsoft.com/office/officeart/2005/8/layout/hChevron3"/>
    <dgm:cxn modelId="{7251D037-AD23-40C2-8E67-EAE10DFC6B04}" type="presOf" srcId="{5FBF1405-B659-44F7-AB05-19AA2DFF8F4A}" destId="{82F0DB62-3B56-420D-8639-5E3C1F802563}" srcOrd="0" destOrd="0" presId="urn:microsoft.com/office/officeart/2005/8/layout/hChevron3"/>
    <dgm:cxn modelId="{FDE5CADB-13FE-4A2C-AE21-3E5C413D4AAC}" type="presOf" srcId="{FE925E75-7A73-4E23-9826-8662160AB668}" destId="{68EDBA29-DAA3-4C69-8C01-B2C80CECFD90}" srcOrd="0" destOrd="0" presId="urn:microsoft.com/office/officeart/2005/8/layout/hChevron3"/>
    <dgm:cxn modelId="{5BF5CFF2-3A9D-434A-B57B-EE6336C33B3F}" type="presParOf" srcId="{FFA01A35-8916-42B5-A75B-7FF05437978E}" destId="{6E805946-53A5-43BB-9267-DBCB76F38A1A}" srcOrd="0" destOrd="0" presId="urn:microsoft.com/office/officeart/2005/8/layout/hChevron3"/>
    <dgm:cxn modelId="{0E707A09-A439-4A48-BCC4-1845B4B5B4DE}" type="presParOf" srcId="{FFA01A35-8916-42B5-A75B-7FF05437978E}" destId="{06F20E4B-B6C3-4647-A3A2-76A9EE383395}" srcOrd="1" destOrd="0" presId="urn:microsoft.com/office/officeart/2005/8/layout/hChevron3"/>
    <dgm:cxn modelId="{30965CB3-510A-484F-9F95-C8183FB32027}" type="presParOf" srcId="{FFA01A35-8916-42B5-A75B-7FF05437978E}" destId="{82F0DB62-3B56-420D-8639-5E3C1F802563}" srcOrd="2" destOrd="0" presId="urn:microsoft.com/office/officeart/2005/8/layout/hChevron3"/>
    <dgm:cxn modelId="{65716E55-CF82-4512-BAB3-4BAF62C286AE}" type="presParOf" srcId="{FFA01A35-8916-42B5-A75B-7FF05437978E}" destId="{D318C9A9-77E6-4563-B46F-06622F1A0B5A}" srcOrd="3" destOrd="0" presId="urn:microsoft.com/office/officeart/2005/8/layout/hChevron3"/>
    <dgm:cxn modelId="{8FF4E37F-BADF-4029-A373-50F702915AB2}" type="presParOf" srcId="{FFA01A35-8916-42B5-A75B-7FF05437978E}" destId="{68EDBA29-DAA3-4C69-8C01-B2C80CECFD90}" srcOrd="4" destOrd="0" presId="urn:microsoft.com/office/officeart/2005/8/layout/hChevron3"/>
    <dgm:cxn modelId="{7FC324D5-4D7C-480F-8A40-B5F66441FE48}" type="presParOf" srcId="{FFA01A35-8916-42B5-A75B-7FF05437978E}" destId="{52D24B53-D332-4AFC-8F08-61644FE17510}" srcOrd="5" destOrd="0" presId="urn:microsoft.com/office/officeart/2005/8/layout/hChevron3"/>
    <dgm:cxn modelId="{7E3F4411-8173-4D46-B87B-12985461A5BA}" type="presParOf" srcId="{FFA01A35-8916-42B5-A75B-7FF05437978E}" destId="{35EE6415-8B08-4344-9551-D59B6545659D}" srcOrd="6" destOrd="0" presId="urn:microsoft.com/office/officeart/2005/8/layout/hChevron3"/>
    <dgm:cxn modelId="{E0CEF19D-EC02-4F54-9CC3-C80AD3691A23}" type="presParOf" srcId="{FFA01A35-8916-42B5-A75B-7FF05437978E}" destId="{1ED13268-1B6B-4DE9-B9B9-FB59CC57BE5D}" srcOrd="7" destOrd="0" presId="urn:microsoft.com/office/officeart/2005/8/layout/hChevron3"/>
    <dgm:cxn modelId="{2A2DF545-73FF-4E8F-A763-C1A987522FAE}" type="presParOf" srcId="{FFA01A35-8916-42B5-A75B-7FF05437978E}" destId="{10FF8D02-4E8C-4C8C-8A11-8779B7B290BA}" srcOrd="8" destOrd="0" presId="urn:microsoft.com/office/officeart/2005/8/layout/hChevron3"/>
    <dgm:cxn modelId="{D9B72828-EE86-4FDE-BDC8-A10174E275DD}" type="presParOf" srcId="{FFA01A35-8916-42B5-A75B-7FF05437978E}" destId="{8FC9A5F3-4746-44CA-8503-FC014CD7A90C}" srcOrd="9" destOrd="0" presId="urn:microsoft.com/office/officeart/2005/8/layout/hChevron3"/>
    <dgm:cxn modelId="{B68E71E0-2A52-4D4B-A15D-F97C9EAD0D7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9A5352-A2B5-49B0-BE56-F5933FF2600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EB5B86-1DA7-4A64-B6A2-7B9EBF29A406}" type="presOf" srcId="{FE925E75-7A73-4E23-9826-8662160AB668}" destId="{68EDBA29-DAA3-4C69-8C01-B2C80CECFD90}" srcOrd="0" destOrd="0" presId="urn:microsoft.com/office/officeart/2005/8/layout/hChevron3"/>
    <dgm:cxn modelId="{35470D0F-9547-435B-9E9A-C9DB84727889}" type="presOf" srcId="{5FBF1405-B659-44F7-AB05-19AA2DFF8F4A}" destId="{82F0DB62-3B56-420D-8639-5E3C1F802563}" srcOrd="0" destOrd="0" presId="urn:microsoft.com/office/officeart/2005/8/layout/hChevron3"/>
    <dgm:cxn modelId="{0BECB686-8E7F-4D6F-BF49-E3420A324959}" type="presOf" srcId="{2317B311-8927-4F26-9220-4E4AB6F4EEE9}" destId="{35EE6415-8B08-4344-9551-D59B6545659D}" srcOrd="0" destOrd="0" presId="urn:microsoft.com/office/officeart/2005/8/layout/hChevron3"/>
    <dgm:cxn modelId="{12A55645-D758-4A4E-A35F-C0641CF98E37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57012FF-341D-40E6-AF16-66F455B6E5DD}" type="presOf" srcId="{9A37432F-7778-4A28-9D2A-A138D3B77706}" destId="{FFA01A35-8916-42B5-A75B-7FF05437978E}" srcOrd="0" destOrd="0" presId="urn:microsoft.com/office/officeart/2005/8/layout/hChevron3"/>
    <dgm:cxn modelId="{0EAE01B6-74E8-4821-8A91-F51153199AE8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35D5875-66D1-4FDB-B3F9-3A25A47C0A1A}" type="presParOf" srcId="{FFA01A35-8916-42B5-A75B-7FF05437978E}" destId="{6E805946-53A5-43BB-9267-DBCB76F38A1A}" srcOrd="0" destOrd="0" presId="urn:microsoft.com/office/officeart/2005/8/layout/hChevron3"/>
    <dgm:cxn modelId="{9B17226D-12B8-4CBC-B26B-36A5D950D2CA}" type="presParOf" srcId="{FFA01A35-8916-42B5-A75B-7FF05437978E}" destId="{06F20E4B-B6C3-4647-A3A2-76A9EE383395}" srcOrd="1" destOrd="0" presId="urn:microsoft.com/office/officeart/2005/8/layout/hChevron3"/>
    <dgm:cxn modelId="{DAA0360E-A6CB-4F47-9948-C8768178EB15}" type="presParOf" srcId="{FFA01A35-8916-42B5-A75B-7FF05437978E}" destId="{82F0DB62-3B56-420D-8639-5E3C1F802563}" srcOrd="2" destOrd="0" presId="urn:microsoft.com/office/officeart/2005/8/layout/hChevron3"/>
    <dgm:cxn modelId="{787F0CAC-27DE-4D2B-8C06-12035313935D}" type="presParOf" srcId="{FFA01A35-8916-42B5-A75B-7FF05437978E}" destId="{D318C9A9-77E6-4563-B46F-06622F1A0B5A}" srcOrd="3" destOrd="0" presId="urn:microsoft.com/office/officeart/2005/8/layout/hChevron3"/>
    <dgm:cxn modelId="{66321406-87FA-413D-91E9-36F04B16D98D}" type="presParOf" srcId="{FFA01A35-8916-42B5-A75B-7FF05437978E}" destId="{68EDBA29-DAA3-4C69-8C01-B2C80CECFD90}" srcOrd="4" destOrd="0" presId="urn:microsoft.com/office/officeart/2005/8/layout/hChevron3"/>
    <dgm:cxn modelId="{D5DE6AF2-2876-499E-A159-39B7B9BB60C1}" type="presParOf" srcId="{FFA01A35-8916-42B5-A75B-7FF05437978E}" destId="{52D24B53-D332-4AFC-8F08-61644FE17510}" srcOrd="5" destOrd="0" presId="urn:microsoft.com/office/officeart/2005/8/layout/hChevron3"/>
    <dgm:cxn modelId="{86BC1C58-EA56-4C1C-A65D-CC8D98DB9E1F}" type="presParOf" srcId="{FFA01A35-8916-42B5-A75B-7FF05437978E}" destId="{35EE6415-8B08-4344-9551-D59B6545659D}" srcOrd="6" destOrd="0" presId="urn:microsoft.com/office/officeart/2005/8/layout/hChevron3"/>
    <dgm:cxn modelId="{AE20A77B-D7D9-4D71-B548-291A2322BB5B}" type="presParOf" srcId="{FFA01A35-8916-42B5-A75B-7FF05437978E}" destId="{1ED13268-1B6B-4DE9-B9B9-FB59CC57BE5D}" srcOrd="7" destOrd="0" presId="urn:microsoft.com/office/officeart/2005/8/layout/hChevron3"/>
    <dgm:cxn modelId="{432EDE2E-8BD7-4F08-8B31-1B8ADF806E4D}" type="presParOf" srcId="{FFA01A35-8916-42B5-A75B-7FF05437978E}" destId="{10FF8D02-4E8C-4C8C-8A11-8779B7B290BA}" srcOrd="8" destOrd="0" presId="urn:microsoft.com/office/officeart/2005/8/layout/hChevron3"/>
    <dgm:cxn modelId="{24B3DE5D-717E-4C2F-A4DD-6043D1BCD9E9}" type="presParOf" srcId="{FFA01A35-8916-42B5-A75B-7FF05437978E}" destId="{8FC9A5F3-4746-44CA-8503-FC014CD7A90C}" srcOrd="9" destOrd="0" presId="urn:microsoft.com/office/officeart/2005/8/layout/hChevron3"/>
    <dgm:cxn modelId="{0E15CD22-4B0F-4D86-A21F-C0CAA9086BD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2F5A8C-FC49-4592-B252-7ED5506F0162}" type="presOf" srcId="{D635B4EC-2F5B-49EF-94DD-3B32DFA51661}" destId="{8B992671-9F3A-4C52-B4A1-C8B693D05FF3}" srcOrd="0" destOrd="0" presId="urn:microsoft.com/office/officeart/2005/8/layout/hChevron3"/>
    <dgm:cxn modelId="{121C8B37-CCD3-40A2-BE2D-E889255FCB7D}" type="presOf" srcId="{FE925E75-7A73-4E23-9826-8662160AB668}" destId="{68EDBA29-DAA3-4C69-8C01-B2C80CECFD90}" srcOrd="0" destOrd="0" presId="urn:microsoft.com/office/officeart/2005/8/layout/hChevron3"/>
    <dgm:cxn modelId="{BC0FFA66-C0F8-418F-9470-802DBE0A6F62}" type="presOf" srcId="{9A37432F-7778-4A28-9D2A-A138D3B77706}" destId="{FFA01A35-8916-42B5-A75B-7FF05437978E}" srcOrd="0" destOrd="0" presId="urn:microsoft.com/office/officeart/2005/8/layout/hChevron3"/>
    <dgm:cxn modelId="{411081CF-2A3C-445D-A837-1634F033074B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BA4A7F1-D5FB-4947-956D-8938FCDE5F32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4F373D1-E9F7-4D9B-A76B-91A23BDB61C2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0A04375-C283-4C33-8962-4326851C04B3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69D451D-4FFB-4A8D-978A-E29D6A04CB34}" type="presParOf" srcId="{FFA01A35-8916-42B5-A75B-7FF05437978E}" destId="{6E805946-53A5-43BB-9267-DBCB76F38A1A}" srcOrd="0" destOrd="0" presId="urn:microsoft.com/office/officeart/2005/8/layout/hChevron3"/>
    <dgm:cxn modelId="{664DF7E6-D236-4A19-B719-4807F3DD313A}" type="presParOf" srcId="{FFA01A35-8916-42B5-A75B-7FF05437978E}" destId="{06F20E4B-B6C3-4647-A3A2-76A9EE383395}" srcOrd="1" destOrd="0" presId="urn:microsoft.com/office/officeart/2005/8/layout/hChevron3"/>
    <dgm:cxn modelId="{8A1A80E6-AB4D-43A2-805A-D4FF069D6E2E}" type="presParOf" srcId="{FFA01A35-8916-42B5-A75B-7FF05437978E}" destId="{82F0DB62-3B56-420D-8639-5E3C1F802563}" srcOrd="2" destOrd="0" presId="urn:microsoft.com/office/officeart/2005/8/layout/hChevron3"/>
    <dgm:cxn modelId="{13C05D5B-83AF-49B8-A0FF-06F24C4C81C7}" type="presParOf" srcId="{FFA01A35-8916-42B5-A75B-7FF05437978E}" destId="{D318C9A9-77E6-4563-B46F-06622F1A0B5A}" srcOrd="3" destOrd="0" presId="urn:microsoft.com/office/officeart/2005/8/layout/hChevron3"/>
    <dgm:cxn modelId="{7DB2664C-7D1F-45DE-A36C-476D1C3A823F}" type="presParOf" srcId="{FFA01A35-8916-42B5-A75B-7FF05437978E}" destId="{68EDBA29-DAA3-4C69-8C01-B2C80CECFD90}" srcOrd="4" destOrd="0" presId="urn:microsoft.com/office/officeart/2005/8/layout/hChevron3"/>
    <dgm:cxn modelId="{ADEE195B-9278-41AD-ACCD-C62127C32376}" type="presParOf" srcId="{FFA01A35-8916-42B5-A75B-7FF05437978E}" destId="{52D24B53-D332-4AFC-8F08-61644FE17510}" srcOrd="5" destOrd="0" presId="urn:microsoft.com/office/officeart/2005/8/layout/hChevron3"/>
    <dgm:cxn modelId="{446E713A-A93F-4B38-94A4-98A77A5D5275}" type="presParOf" srcId="{FFA01A35-8916-42B5-A75B-7FF05437978E}" destId="{35EE6415-8B08-4344-9551-D59B6545659D}" srcOrd="6" destOrd="0" presId="urn:microsoft.com/office/officeart/2005/8/layout/hChevron3"/>
    <dgm:cxn modelId="{316AD263-8034-4336-94AB-5AF3266C81F5}" type="presParOf" srcId="{FFA01A35-8916-42B5-A75B-7FF05437978E}" destId="{1ED13268-1B6B-4DE9-B9B9-FB59CC57BE5D}" srcOrd="7" destOrd="0" presId="urn:microsoft.com/office/officeart/2005/8/layout/hChevron3"/>
    <dgm:cxn modelId="{C14E3AA7-EB90-493E-B7D7-3575EEBDC827}" type="presParOf" srcId="{FFA01A35-8916-42B5-A75B-7FF05437978E}" destId="{10FF8D02-4E8C-4C8C-8A11-8779B7B290BA}" srcOrd="8" destOrd="0" presId="urn:microsoft.com/office/officeart/2005/8/layout/hChevron3"/>
    <dgm:cxn modelId="{5DCF3A29-CD7B-4208-B9DB-896D33B52752}" type="presParOf" srcId="{FFA01A35-8916-42B5-A75B-7FF05437978E}" destId="{8FC9A5F3-4746-44CA-8503-FC014CD7A90C}" srcOrd="9" destOrd="0" presId="urn:microsoft.com/office/officeart/2005/8/layout/hChevron3"/>
    <dgm:cxn modelId="{AC6EC32D-4C09-46F8-BCF1-C36F77CAF28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36E95-BB54-4469-A916-5EB9A5297DE6}" type="presOf" srcId="{D635B4EC-2F5B-49EF-94DD-3B32DFA51661}" destId="{8B992671-9F3A-4C52-B4A1-C8B693D05FF3}" srcOrd="0" destOrd="0" presId="urn:microsoft.com/office/officeart/2005/8/layout/hChevron3"/>
    <dgm:cxn modelId="{9547DB3E-45DF-42D2-A166-AC54E38160F4}" type="presOf" srcId="{2317B311-8927-4F26-9220-4E4AB6F4EEE9}" destId="{35EE6415-8B08-4344-9551-D59B6545659D}" srcOrd="0" destOrd="0" presId="urn:microsoft.com/office/officeart/2005/8/layout/hChevron3"/>
    <dgm:cxn modelId="{B7E61479-A0C2-477C-8715-8F563F3EA67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72E184F6-703C-4507-865A-6DE387FEF8FB}" type="presOf" srcId="{9A37432F-7778-4A28-9D2A-A138D3B77706}" destId="{FFA01A35-8916-42B5-A75B-7FF05437978E}" srcOrd="0" destOrd="0" presId="urn:microsoft.com/office/officeart/2005/8/layout/hChevron3"/>
    <dgm:cxn modelId="{F1B5397F-6524-4E9C-98C8-A24441CF2FFC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7C8A44A-EF00-4F6F-ABE0-360B96CEF94A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9849D44-C853-43EA-9E2D-CD53DD11ADFC}" type="presOf" srcId="{739DAE25-CC5D-43AC-BAA2-600FF2E2BD0E}" destId="{10FF8D02-4E8C-4C8C-8A11-8779B7B290BA}" srcOrd="0" destOrd="0" presId="urn:microsoft.com/office/officeart/2005/8/layout/hChevron3"/>
    <dgm:cxn modelId="{BD552197-5F84-467F-86D3-FECCC00DC0FE}" type="presParOf" srcId="{FFA01A35-8916-42B5-A75B-7FF05437978E}" destId="{6E805946-53A5-43BB-9267-DBCB76F38A1A}" srcOrd="0" destOrd="0" presId="urn:microsoft.com/office/officeart/2005/8/layout/hChevron3"/>
    <dgm:cxn modelId="{EA463B97-96E3-4A33-907C-5305A7FCCA0F}" type="presParOf" srcId="{FFA01A35-8916-42B5-A75B-7FF05437978E}" destId="{06F20E4B-B6C3-4647-A3A2-76A9EE383395}" srcOrd="1" destOrd="0" presId="urn:microsoft.com/office/officeart/2005/8/layout/hChevron3"/>
    <dgm:cxn modelId="{A503F471-52DD-4808-B011-016CBF81DC6E}" type="presParOf" srcId="{FFA01A35-8916-42B5-A75B-7FF05437978E}" destId="{82F0DB62-3B56-420D-8639-5E3C1F802563}" srcOrd="2" destOrd="0" presId="urn:microsoft.com/office/officeart/2005/8/layout/hChevron3"/>
    <dgm:cxn modelId="{0F38858A-EF0C-4D27-8C4B-06B1F1CBA7A6}" type="presParOf" srcId="{FFA01A35-8916-42B5-A75B-7FF05437978E}" destId="{D318C9A9-77E6-4563-B46F-06622F1A0B5A}" srcOrd="3" destOrd="0" presId="urn:microsoft.com/office/officeart/2005/8/layout/hChevron3"/>
    <dgm:cxn modelId="{3DC5638D-3F8B-4CF9-ADED-3B2759525889}" type="presParOf" srcId="{FFA01A35-8916-42B5-A75B-7FF05437978E}" destId="{68EDBA29-DAA3-4C69-8C01-B2C80CECFD90}" srcOrd="4" destOrd="0" presId="urn:microsoft.com/office/officeart/2005/8/layout/hChevron3"/>
    <dgm:cxn modelId="{913482EC-9B08-44AB-BA7D-74B25E3339A4}" type="presParOf" srcId="{FFA01A35-8916-42B5-A75B-7FF05437978E}" destId="{52D24B53-D332-4AFC-8F08-61644FE17510}" srcOrd="5" destOrd="0" presId="urn:microsoft.com/office/officeart/2005/8/layout/hChevron3"/>
    <dgm:cxn modelId="{A7335EE1-CD44-4175-8022-617D2987DF9F}" type="presParOf" srcId="{FFA01A35-8916-42B5-A75B-7FF05437978E}" destId="{35EE6415-8B08-4344-9551-D59B6545659D}" srcOrd="6" destOrd="0" presId="urn:microsoft.com/office/officeart/2005/8/layout/hChevron3"/>
    <dgm:cxn modelId="{A0D7886C-46C9-4ED9-8744-C1F823C31038}" type="presParOf" srcId="{FFA01A35-8916-42B5-A75B-7FF05437978E}" destId="{1ED13268-1B6B-4DE9-B9B9-FB59CC57BE5D}" srcOrd="7" destOrd="0" presId="urn:microsoft.com/office/officeart/2005/8/layout/hChevron3"/>
    <dgm:cxn modelId="{227F4875-0DDD-4A34-8E1D-8D0C8D19FA4B}" type="presParOf" srcId="{FFA01A35-8916-42B5-A75B-7FF05437978E}" destId="{10FF8D02-4E8C-4C8C-8A11-8779B7B290BA}" srcOrd="8" destOrd="0" presId="urn:microsoft.com/office/officeart/2005/8/layout/hChevron3"/>
    <dgm:cxn modelId="{634FE8E3-3E29-40B4-8519-99A08CE704B5}" type="presParOf" srcId="{FFA01A35-8916-42B5-A75B-7FF05437978E}" destId="{8FC9A5F3-4746-44CA-8503-FC014CD7A90C}" srcOrd="9" destOrd="0" presId="urn:microsoft.com/office/officeart/2005/8/layout/hChevron3"/>
    <dgm:cxn modelId="{8251BCC2-429B-4141-A3D8-E4B669DD09DF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F42F2B-3E08-4F63-9AB8-35F04B584091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C12C2C4-6A2C-4A8D-98E7-AD2E7CDEB2CE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496636-4B96-432F-A7C9-F920AD8ADF49}" type="presOf" srcId="{2317B311-8927-4F26-9220-4E4AB6F4EEE9}" destId="{35EE6415-8B08-4344-9551-D59B6545659D}" srcOrd="0" destOrd="0" presId="urn:microsoft.com/office/officeart/2005/8/layout/hChevron3"/>
    <dgm:cxn modelId="{559A7872-F4C2-466A-A5ED-76CC7B79920F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A6423CB-B8CF-45FE-A965-48622151CEF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B44B986-8CFA-4A00-8022-6BA09CC6FE6B}" type="presOf" srcId="{5FBF1405-B659-44F7-AB05-19AA2DFF8F4A}" destId="{82F0DB62-3B56-420D-8639-5E3C1F802563}" srcOrd="0" destOrd="0" presId="urn:microsoft.com/office/officeart/2005/8/layout/hChevron3"/>
    <dgm:cxn modelId="{7A4E83EC-44CF-46CD-A492-3FC6DA7EF003}" type="presOf" srcId="{FE925E75-7A73-4E23-9826-8662160AB668}" destId="{68EDBA29-DAA3-4C69-8C01-B2C80CECFD90}" srcOrd="0" destOrd="0" presId="urn:microsoft.com/office/officeart/2005/8/layout/hChevron3"/>
    <dgm:cxn modelId="{0C9BE7D8-01AB-4A01-A8D4-BB5777F3E9C4}" type="presParOf" srcId="{FFA01A35-8916-42B5-A75B-7FF05437978E}" destId="{6E805946-53A5-43BB-9267-DBCB76F38A1A}" srcOrd="0" destOrd="0" presId="urn:microsoft.com/office/officeart/2005/8/layout/hChevron3"/>
    <dgm:cxn modelId="{2B327135-BB34-407E-AC8D-F7632A7C7F60}" type="presParOf" srcId="{FFA01A35-8916-42B5-A75B-7FF05437978E}" destId="{06F20E4B-B6C3-4647-A3A2-76A9EE383395}" srcOrd="1" destOrd="0" presId="urn:microsoft.com/office/officeart/2005/8/layout/hChevron3"/>
    <dgm:cxn modelId="{07D5A7C3-ED04-4EBC-A92E-1929CD751BFE}" type="presParOf" srcId="{FFA01A35-8916-42B5-A75B-7FF05437978E}" destId="{82F0DB62-3B56-420D-8639-5E3C1F802563}" srcOrd="2" destOrd="0" presId="urn:microsoft.com/office/officeart/2005/8/layout/hChevron3"/>
    <dgm:cxn modelId="{3188D6DA-8255-4BE7-9F43-558777E9FDCA}" type="presParOf" srcId="{FFA01A35-8916-42B5-A75B-7FF05437978E}" destId="{D318C9A9-77E6-4563-B46F-06622F1A0B5A}" srcOrd="3" destOrd="0" presId="urn:microsoft.com/office/officeart/2005/8/layout/hChevron3"/>
    <dgm:cxn modelId="{0CA6BD96-AD23-4837-A1CB-8561A3AE8241}" type="presParOf" srcId="{FFA01A35-8916-42B5-A75B-7FF05437978E}" destId="{68EDBA29-DAA3-4C69-8C01-B2C80CECFD90}" srcOrd="4" destOrd="0" presId="urn:microsoft.com/office/officeart/2005/8/layout/hChevron3"/>
    <dgm:cxn modelId="{9FF2C4E7-1BFB-487F-A3B9-A58CB604EF76}" type="presParOf" srcId="{FFA01A35-8916-42B5-A75B-7FF05437978E}" destId="{52D24B53-D332-4AFC-8F08-61644FE17510}" srcOrd="5" destOrd="0" presId="urn:microsoft.com/office/officeart/2005/8/layout/hChevron3"/>
    <dgm:cxn modelId="{5A74CF57-4129-458A-8521-168D68196540}" type="presParOf" srcId="{FFA01A35-8916-42B5-A75B-7FF05437978E}" destId="{35EE6415-8B08-4344-9551-D59B6545659D}" srcOrd="6" destOrd="0" presId="urn:microsoft.com/office/officeart/2005/8/layout/hChevron3"/>
    <dgm:cxn modelId="{EC1ABC06-4B86-49A2-9FAC-A403662FAE5D}" type="presParOf" srcId="{FFA01A35-8916-42B5-A75B-7FF05437978E}" destId="{1ED13268-1B6B-4DE9-B9B9-FB59CC57BE5D}" srcOrd="7" destOrd="0" presId="urn:microsoft.com/office/officeart/2005/8/layout/hChevron3"/>
    <dgm:cxn modelId="{115D5FA5-AA08-4703-8655-5E2CA44D111B}" type="presParOf" srcId="{FFA01A35-8916-42B5-A75B-7FF05437978E}" destId="{10FF8D02-4E8C-4C8C-8A11-8779B7B290BA}" srcOrd="8" destOrd="0" presId="urn:microsoft.com/office/officeart/2005/8/layout/hChevron3"/>
    <dgm:cxn modelId="{B5A84C19-8C41-4FE3-818A-355E8BD85342}" type="presParOf" srcId="{FFA01A35-8916-42B5-A75B-7FF05437978E}" destId="{8FC9A5F3-4746-44CA-8503-FC014CD7A90C}" srcOrd="9" destOrd="0" presId="urn:microsoft.com/office/officeart/2005/8/layout/hChevron3"/>
    <dgm:cxn modelId="{7ECF5DC7-4B46-4516-9090-122DC582836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06F7-0F7B-4D76-A1E6-76F9DEBFD96B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BAC5E6F-5EBA-45B0-81B8-EA2C16850376}" type="presOf" srcId="{AC57DE8B-84C4-4C5E-9874-CBA4751D5F66}" destId="{6E805946-53A5-43BB-9267-DBCB76F38A1A}" srcOrd="0" destOrd="0" presId="urn:microsoft.com/office/officeart/2005/8/layout/hChevron3"/>
    <dgm:cxn modelId="{76649CC0-83DF-456C-9A41-026DD711B15C}" type="presOf" srcId="{739DAE25-CC5D-43AC-BAA2-600FF2E2BD0E}" destId="{10FF8D02-4E8C-4C8C-8A11-8779B7B290BA}" srcOrd="0" destOrd="0" presId="urn:microsoft.com/office/officeart/2005/8/layout/hChevron3"/>
    <dgm:cxn modelId="{27F124AF-0E69-438C-9832-BA4EAFB58D98}" type="presOf" srcId="{2317B311-8927-4F26-9220-4E4AB6F4EEE9}" destId="{35EE6415-8B08-4344-9551-D59B6545659D}" srcOrd="0" destOrd="0" presId="urn:microsoft.com/office/officeart/2005/8/layout/hChevron3"/>
    <dgm:cxn modelId="{E0D11523-74F2-4D78-86DE-64F20FFFC433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52971D5-90B4-424C-880B-E4DA7BCFC5AA}" type="presOf" srcId="{9A37432F-7778-4A28-9D2A-A138D3B77706}" destId="{FFA01A35-8916-42B5-A75B-7FF05437978E}" srcOrd="0" destOrd="0" presId="urn:microsoft.com/office/officeart/2005/8/layout/hChevron3"/>
    <dgm:cxn modelId="{DBAE16EE-101B-4CD7-B2D8-02C24BE1CB9A}" type="presOf" srcId="{FE925E75-7A73-4E23-9826-8662160AB668}" destId="{68EDBA29-DAA3-4C69-8C01-B2C80CECFD90}" srcOrd="0" destOrd="0" presId="urn:microsoft.com/office/officeart/2005/8/layout/hChevron3"/>
    <dgm:cxn modelId="{13D9A6F8-C9CB-435B-B908-B92FB73AFE66}" type="presParOf" srcId="{FFA01A35-8916-42B5-A75B-7FF05437978E}" destId="{6E805946-53A5-43BB-9267-DBCB76F38A1A}" srcOrd="0" destOrd="0" presId="urn:microsoft.com/office/officeart/2005/8/layout/hChevron3"/>
    <dgm:cxn modelId="{2E2AC764-64B1-4145-BFC9-7F7C33BFD88C}" type="presParOf" srcId="{FFA01A35-8916-42B5-A75B-7FF05437978E}" destId="{06F20E4B-B6C3-4647-A3A2-76A9EE383395}" srcOrd="1" destOrd="0" presId="urn:microsoft.com/office/officeart/2005/8/layout/hChevron3"/>
    <dgm:cxn modelId="{29CEFDC5-CCA1-4C6A-A676-6E80C39B73A0}" type="presParOf" srcId="{FFA01A35-8916-42B5-A75B-7FF05437978E}" destId="{82F0DB62-3B56-420D-8639-5E3C1F802563}" srcOrd="2" destOrd="0" presId="urn:microsoft.com/office/officeart/2005/8/layout/hChevron3"/>
    <dgm:cxn modelId="{D0664F20-63B0-49FC-B6A8-4035790BEDB2}" type="presParOf" srcId="{FFA01A35-8916-42B5-A75B-7FF05437978E}" destId="{D318C9A9-77E6-4563-B46F-06622F1A0B5A}" srcOrd="3" destOrd="0" presId="urn:microsoft.com/office/officeart/2005/8/layout/hChevron3"/>
    <dgm:cxn modelId="{E427E9DE-0689-4664-A52D-B8E8DA749A72}" type="presParOf" srcId="{FFA01A35-8916-42B5-A75B-7FF05437978E}" destId="{68EDBA29-DAA3-4C69-8C01-B2C80CECFD90}" srcOrd="4" destOrd="0" presId="urn:microsoft.com/office/officeart/2005/8/layout/hChevron3"/>
    <dgm:cxn modelId="{58770D7B-53B9-4987-B073-4CAFCE963A07}" type="presParOf" srcId="{FFA01A35-8916-42B5-A75B-7FF05437978E}" destId="{52D24B53-D332-4AFC-8F08-61644FE17510}" srcOrd="5" destOrd="0" presId="urn:microsoft.com/office/officeart/2005/8/layout/hChevron3"/>
    <dgm:cxn modelId="{1C82189F-6A0A-4327-818C-E866141F4C8E}" type="presParOf" srcId="{FFA01A35-8916-42B5-A75B-7FF05437978E}" destId="{35EE6415-8B08-4344-9551-D59B6545659D}" srcOrd="6" destOrd="0" presId="urn:microsoft.com/office/officeart/2005/8/layout/hChevron3"/>
    <dgm:cxn modelId="{B6062A09-1FB5-49EB-A085-2DBBA6B9D177}" type="presParOf" srcId="{FFA01A35-8916-42B5-A75B-7FF05437978E}" destId="{1ED13268-1B6B-4DE9-B9B9-FB59CC57BE5D}" srcOrd="7" destOrd="0" presId="urn:microsoft.com/office/officeart/2005/8/layout/hChevron3"/>
    <dgm:cxn modelId="{FDC4926B-865C-4B06-8E81-152887E25B95}" type="presParOf" srcId="{FFA01A35-8916-42B5-A75B-7FF05437978E}" destId="{10FF8D02-4E8C-4C8C-8A11-8779B7B290BA}" srcOrd="8" destOrd="0" presId="urn:microsoft.com/office/officeart/2005/8/layout/hChevron3"/>
    <dgm:cxn modelId="{128A249C-1438-4C23-A3FC-B6871FFB2012}" type="presParOf" srcId="{FFA01A35-8916-42B5-A75B-7FF05437978E}" destId="{8FC9A5F3-4746-44CA-8503-FC014CD7A90C}" srcOrd="9" destOrd="0" presId="urn:microsoft.com/office/officeart/2005/8/layout/hChevron3"/>
    <dgm:cxn modelId="{EB4FCFD8-B392-4207-8844-C08C7DF471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C052C7D-D9CF-42F0-B2C1-A8C99FFAF7EA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DCAD7D2-EE82-4C50-B996-78314AD18059}" type="presOf" srcId="{AC57DE8B-84C4-4C5E-9874-CBA4751D5F66}" destId="{6E805946-53A5-43BB-9267-DBCB76F38A1A}" srcOrd="0" destOrd="0" presId="urn:microsoft.com/office/officeart/2005/8/layout/hChevron3"/>
    <dgm:cxn modelId="{9B42F1E8-8AE1-4482-8398-CF3C8DC2CBF8}" type="presOf" srcId="{5FBF1405-B659-44F7-AB05-19AA2DFF8F4A}" destId="{82F0DB62-3B56-420D-8639-5E3C1F802563}" srcOrd="0" destOrd="0" presId="urn:microsoft.com/office/officeart/2005/8/layout/hChevron3"/>
    <dgm:cxn modelId="{7287B94B-60D2-4377-BFA1-AAF41552E2CD}" type="presOf" srcId="{739DAE25-CC5D-43AC-BAA2-600FF2E2BD0E}" destId="{10FF8D02-4E8C-4C8C-8A11-8779B7B290BA}" srcOrd="0" destOrd="0" presId="urn:microsoft.com/office/officeart/2005/8/layout/hChevron3"/>
    <dgm:cxn modelId="{CFE09B92-523B-49EB-8CF8-16B34FBE953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25F866E-7034-40B0-A08E-2D446A2D3C3B}" type="presOf" srcId="{D635B4EC-2F5B-49EF-94DD-3B32DFA51661}" destId="{8B992671-9F3A-4C52-B4A1-C8B693D05FF3}" srcOrd="0" destOrd="0" presId="urn:microsoft.com/office/officeart/2005/8/layout/hChevron3"/>
    <dgm:cxn modelId="{FA886D7B-855E-42B1-9F13-0F95E60F9170}" type="presOf" srcId="{9A37432F-7778-4A28-9D2A-A138D3B77706}" destId="{FFA01A35-8916-42B5-A75B-7FF05437978E}" srcOrd="0" destOrd="0" presId="urn:microsoft.com/office/officeart/2005/8/layout/hChevron3"/>
    <dgm:cxn modelId="{B508243A-D3D6-444D-8782-79F7FCCFE8A3}" type="presParOf" srcId="{FFA01A35-8916-42B5-A75B-7FF05437978E}" destId="{6E805946-53A5-43BB-9267-DBCB76F38A1A}" srcOrd="0" destOrd="0" presId="urn:microsoft.com/office/officeart/2005/8/layout/hChevron3"/>
    <dgm:cxn modelId="{17DA91B8-AF56-4E49-A99A-C112C6E28A8E}" type="presParOf" srcId="{FFA01A35-8916-42B5-A75B-7FF05437978E}" destId="{06F20E4B-B6C3-4647-A3A2-76A9EE383395}" srcOrd="1" destOrd="0" presId="urn:microsoft.com/office/officeart/2005/8/layout/hChevron3"/>
    <dgm:cxn modelId="{F8665629-3347-482F-963C-39634BE16F6D}" type="presParOf" srcId="{FFA01A35-8916-42B5-A75B-7FF05437978E}" destId="{82F0DB62-3B56-420D-8639-5E3C1F802563}" srcOrd="2" destOrd="0" presId="urn:microsoft.com/office/officeart/2005/8/layout/hChevron3"/>
    <dgm:cxn modelId="{D9727A6C-0035-49FA-BF1D-F7E5C881BCC7}" type="presParOf" srcId="{FFA01A35-8916-42B5-A75B-7FF05437978E}" destId="{D318C9A9-77E6-4563-B46F-06622F1A0B5A}" srcOrd="3" destOrd="0" presId="urn:microsoft.com/office/officeart/2005/8/layout/hChevron3"/>
    <dgm:cxn modelId="{A8423B33-FFEE-489A-99D8-8251645CD3D8}" type="presParOf" srcId="{FFA01A35-8916-42B5-A75B-7FF05437978E}" destId="{68EDBA29-DAA3-4C69-8C01-B2C80CECFD90}" srcOrd="4" destOrd="0" presId="urn:microsoft.com/office/officeart/2005/8/layout/hChevron3"/>
    <dgm:cxn modelId="{EA590C94-31F7-461B-AABE-E47A48A1DA83}" type="presParOf" srcId="{FFA01A35-8916-42B5-A75B-7FF05437978E}" destId="{52D24B53-D332-4AFC-8F08-61644FE17510}" srcOrd="5" destOrd="0" presId="urn:microsoft.com/office/officeart/2005/8/layout/hChevron3"/>
    <dgm:cxn modelId="{25F92A25-0AA5-4351-AE59-42735B667C3A}" type="presParOf" srcId="{FFA01A35-8916-42B5-A75B-7FF05437978E}" destId="{35EE6415-8B08-4344-9551-D59B6545659D}" srcOrd="6" destOrd="0" presId="urn:microsoft.com/office/officeart/2005/8/layout/hChevron3"/>
    <dgm:cxn modelId="{3786B92D-73BB-4BA9-9EC5-E03E6B19799E}" type="presParOf" srcId="{FFA01A35-8916-42B5-A75B-7FF05437978E}" destId="{1ED13268-1B6B-4DE9-B9B9-FB59CC57BE5D}" srcOrd="7" destOrd="0" presId="urn:microsoft.com/office/officeart/2005/8/layout/hChevron3"/>
    <dgm:cxn modelId="{D50D3A03-BCA6-49F7-9362-E7C977391F95}" type="presParOf" srcId="{FFA01A35-8916-42B5-A75B-7FF05437978E}" destId="{10FF8D02-4E8C-4C8C-8A11-8779B7B290BA}" srcOrd="8" destOrd="0" presId="urn:microsoft.com/office/officeart/2005/8/layout/hChevron3"/>
    <dgm:cxn modelId="{E62C4C67-818E-4EE2-83C3-D58DAC94E5E8}" type="presParOf" srcId="{FFA01A35-8916-42B5-A75B-7FF05437978E}" destId="{8FC9A5F3-4746-44CA-8503-FC014CD7A90C}" srcOrd="9" destOrd="0" presId="urn:microsoft.com/office/officeart/2005/8/layout/hChevron3"/>
    <dgm:cxn modelId="{B0910988-5FB2-4A35-95D5-8CD80EB32E9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51CF8D-F0F0-4F07-88C0-13DBFF62D1F0}" type="presOf" srcId="{2317B311-8927-4F26-9220-4E4AB6F4EEE9}" destId="{35EE6415-8B08-4344-9551-D59B6545659D}" srcOrd="0" destOrd="0" presId="urn:microsoft.com/office/officeart/2005/8/layout/hChevron3"/>
    <dgm:cxn modelId="{AA75B4EA-6199-4789-8551-0F7888A49E72}" type="presOf" srcId="{FE925E75-7A73-4E23-9826-8662160AB668}" destId="{68EDBA29-DAA3-4C69-8C01-B2C80CECFD90}" srcOrd="0" destOrd="0" presId="urn:microsoft.com/office/officeart/2005/8/layout/hChevron3"/>
    <dgm:cxn modelId="{9C48A05A-45CD-4D0F-A4DF-968DF98D1378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9300D74-AD12-403E-8413-1A3EDFEDCA70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39095CB-B4D5-41B4-BD26-D0243DC13675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3CF2164-B4E5-446A-9011-876B1B29A35F}" type="presOf" srcId="{5FBF1405-B659-44F7-AB05-19AA2DFF8F4A}" destId="{82F0DB62-3B56-420D-8639-5E3C1F802563}" srcOrd="0" destOrd="0" presId="urn:microsoft.com/office/officeart/2005/8/layout/hChevron3"/>
    <dgm:cxn modelId="{ACEBC83A-5FB9-4257-99F0-C001813C6ABE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B736FDE-E68B-401B-BB2C-A6ED5F9168BD}" type="presParOf" srcId="{FFA01A35-8916-42B5-A75B-7FF05437978E}" destId="{6E805946-53A5-43BB-9267-DBCB76F38A1A}" srcOrd="0" destOrd="0" presId="urn:microsoft.com/office/officeart/2005/8/layout/hChevron3"/>
    <dgm:cxn modelId="{A276E109-C856-48A6-96A1-3BA67EA1B0B7}" type="presParOf" srcId="{FFA01A35-8916-42B5-A75B-7FF05437978E}" destId="{06F20E4B-B6C3-4647-A3A2-76A9EE383395}" srcOrd="1" destOrd="0" presId="urn:microsoft.com/office/officeart/2005/8/layout/hChevron3"/>
    <dgm:cxn modelId="{E85DDDB0-4E42-48F9-9192-B6486759700E}" type="presParOf" srcId="{FFA01A35-8916-42B5-A75B-7FF05437978E}" destId="{82F0DB62-3B56-420D-8639-5E3C1F802563}" srcOrd="2" destOrd="0" presId="urn:microsoft.com/office/officeart/2005/8/layout/hChevron3"/>
    <dgm:cxn modelId="{ACD3E883-70B5-4551-BC40-56A594945860}" type="presParOf" srcId="{FFA01A35-8916-42B5-A75B-7FF05437978E}" destId="{D318C9A9-77E6-4563-B46F-06622F1A0B5A}" srcOrd="3" destOrd="0" presId="urn:microsoft.com/office/officeart/2005/8/layout/hChevron3"/>
    <dgm:cxn modelId="{DE7BC571-0E8E-4FA0-844B-D86BBED51DD6}" type="presParOf" srcId="{FFA01A35-8916-42B5-A75B-7FF05437978E}" destId="{68EDBA29-DAA3-4C69-8C01-B2C80CECFD90}" srcOrd="4" destOrd="0" presId="urn:microsoft.com/office/officeart/2005/8/layout/hChevron3"/>
    <dgm:cxn modelId="{3B82708B-A7CB-4C72-AB0C-6FC6611E4EBB}" type="presParOf" srcId="{FFA01A35-8916-42B5-A75B-7FF05437978E}" destId="{52D24B53-D332-4AFC-8F08-61644FE17510}" srcOrd="5" destOrd="0" presId="urn:microsoft.com/office/officeart/2005/8/layout/hChevron3"/>
    <dgm:cxn modelId="{640015F4-5049-4B5F-89CF-E3C7DD91DFB8}" type="presParOf" srcId="{FFA01A35-8916-42B5-A75B-7FF05437978E}" destId="{35EE6415-8B08-4344-9551-D59B6545659D}" srcOrd="6" destOrd="0" presId="urn:microsoft.com/office/officeart/2005/8/layout/hChevron3"/>
    <dgm:cxn modelId="{B468F554-6D86-48C1-9B51-02654651E164}" type="presParOf" srcId="{FFA01A35-8916-42B5-A75B-7FF05437978E}" destId="{1ED13268-1B6B-4DE9-B9B9-FB59CC57BE5D}" srcOrd="7" destOrd="0" presId="urn:microsoft.com/office/officeart/2005/8/layout/hChevron3"/>
    <dgm:cxn modelId="{E335EE14-9EEF-4463-A138-E147443B7883}" type="presParOf" srcId="{FFA01A35-8916-42B5-A75B-7FF05437978E}" destId="{10FF8D02-4E8C-4C8C-8A11-8779B7B290BA}" srcOrd="8" destOrd="0" presId="urn:microsoft.com/office/officeart/2005/8/layout/hChevron3"/>
    <dgm:cxn modelId="{403D158B-2BD3-4B92-AC68-F04C77A85F68}" type="presParOf" srcId="{FFA01A35-8916-42B5-A75B-7FF05437978E}" destId="{8FC9A5F3-4746-44CA-8503-FC014CD7A90C}" srcOrd="9" destOrd="0" presId="urn:microsoft.com/office/officeart/2005/8/layout/hChevron3"/>
    <dgm:cxn modelId="{96726F7B-3592-411C-9016-2AB922C0C06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A3D6A-C669-42CD-8103-33308FDE5E6D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0C89D23-2166-4133-968D-6CBCFEFC4C9D}" type="presOf" srcId="{AC57DE8B-84C4-4C5E-9874-CBA4751D5F66}" destId="{6E805946-53A5-43BB-9267-DBCB76F38A1A}" srcOrd="0" destOrd="0" presId="urn:microsoft.com/office/officeart/2005/8/layout/hChevron3"/>
    <dgm:cxn modelId="{4BC2023C-FDEE-4FA5-9DF6-FEC9B0BB4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0AFEAB7-BB01-4477-AD9D-B9C24A35078D}" type="presOf" srcId="{FE925E75-7A73-4E23-9826-8662160AB668}" destId="{68EDBA29-DAA3-4C69-8C01-B2C80CECFD90}" srcOrd="0" destOrd="0" presId="urn:microsoft.com/office/officeart/2005/8/layout/hChevron3"/>
    <dgm:cxn modelId="{775B553C-16DE-45F0-9A6B-9108C5F4BC45}" type="presOf" srcId="{5FBF1405-B659-44F7-AB05-19AA2DFF8F4A}" destId="{82F0DB62-3B56-420D-8639-5E3C1F802563}" srcOrd="0" destOrd="0" presId="urn:microsoft.com/office/officeart/2005/8/layout/hChevron3"/>
    <dgm:cxn modelId="{D92C771A-FC44-43BF-ADBA-FA603F29A94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E9CB8E3-ECD8-4EC0-97F4-722F89C06738}" type="presOf" srcId="{D635B4EC-2F5B-49EF-94DD-3B32DFA51661}" destId="{8B992671-9F3A-4C52-B4A1-C8B693D05FF3}" srcOrd="0" destOrd="0" presId="urn:microsoft.com/office/officeart/2005/8/layout/hChevron3"/>
    <dgm:cxn modelId="{79DE5F4C-ED7C-4AE3-8C8D-597B2AE3CF11}" type="presParOf" srcId="{FFA01A35-8916-42B5-A75B-7FF05437978E}" destId="{6E805946-53A5-43BB-9267-DBCB76F38A1A}" srcOrd="0" destOrd="0" presId="urn:microsoft.com/office/officeart/2005/8/layout/hChevron3"/>
    <dgm:cxn modelId="{0A3DC278-BD2C-4ED3-B0E8-1105D550AADD}" type="presParOf" srcId="{FFA01A35-8916-42B5-A75B-7FF05437978E}" destId="{06F20E4B-B6C3-4647-A3A2-76A9EE383395}" srcOrd="1" destOrd="0" presId="urn:microsoft.com/office/officeart/2005/8/layout/hChevron3"/>
    <dgm:cxn modelId="{6AFA6F81-FE8B-4016-82FC-D2BB004DAE2F}" type="presParOf" srcId="{FFA01A35-8916-42B5-A75B-7FF05437978E}" destId="{82F0DB62-3B56-420D-8639-5E3C1F802563}" srcOrd="2" destOrd="0" presId="urn:microsoft.com/office/officeart/2005/8/layout/hChevron3"/>
    <dgm:cxn modelId="{3FE93A50-E24C-4FCA-BCDF-9E61EA925E4E}" type="presParOf" srcId="{FFA01A35-8916-42B5-A75B-7FF05437978E}" destId="{D318C9A9-77E6-4563-B46F-06622F1A0B5A}" srcOrd="3" destOrd="0" presId="urn:microsoft.com/office/officeart/2005/8/layout/hChevron3"/>
    <dgm:cxn modelId="{082692D3-1421-4BF3-82DB-198BE08D88FC}" type="presParOf" srcId="{FFA01A35-8916-42B5-A75B-7FF05437978E}" destId="{68EDBA29-DAA3-4C69-8C01-B2C80CECFD90}" srcOrd="4" destOrd="0" presId="urn:microsoft.com/office/officeart/2005/8/layout/hChevron3"/>
    <dgm:cxn modelId="{86E76B95-D044-45C1-99BD-7324985C5B87}" type="presParOf" srcId="{FFA01A35-8916-42B5-A75B-7FF05437978E}" destId="{52D24B53-D332-4AFC-8F08-61644FE17510}" srcOrd="5" destOrd="0" presId="urn:microsoft.com/office/officeart/2005/8/layout/hChevron3"/>
    <dgm:cxn modelId="{FB5480A1-0EDE-4384-ACE2-74FB61ADC62A}" type="presParOf" srcId="{FFA01A35-8916-42B5-A75B-7FF05437978E}" destId="{35EE6415-8B08-4344-9551-D59B6545659D}" srcOrd="6" destOrd="0" presId="urn:microsoft.com/office/officeart/2005/8/layout/hChevron3"/>
    <dgm:cxn modelId="{05C1236A-37C6-4E3C-9B74-7FD1070A9EE4}" type="presParOf" srcId="{FFA01A35-8916-42B5-A75B-7FF05437978E}" destId="{1ED13268-1B6B-4DE9-B9B9-FB59CC57BE5D}" srcOrd="7" destOrd="0" presId="urn:microsoft.com/office/officeart/2005/8/layout/hChevron3"/>
    <dgm:cxn modelId="{3AF8C65F-8F8D-47B3-8691-88C3C5C16099}" type="presParOf" srcId="{FFA01A35-8916-42B5-A75B-7FF05437978E}" destId="{10FF8D02-4E8C-4C8C-8A11-8779B7B290BA}" srcOrd="8" destOrd="0" presId="urn:microsoft.com/office/officeart/2005/8/layout/hChevron3"/>
    <dgm:cxn modelId="{4CCC0E7D-015E-4244-850D-A2E125FA5C37}" type="presParOf" srcId="{FFA01A35-8916-42B5-A75B-7FF05437978E}" destId="{8FC9A5F3-4746-44CA-8503-FC014CD7A90C}" srcOrd="9" destOrd="0" presId="urn:microsoft.com/office/officeart/2005/8/layout/hChevron3"/>
    <dgm:cxn modelId="{56B53D7A-105C-4DA7-B1CF-FE3B324C485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4CB6C01-0EB4-407D-92EF-C8E49CBE87FE}" type="presOf" srcId="{5FBF1405-B659-44F7-AB05-19AA2DFF8F4A}" destId="{82F0DB62-3B56-420D-8639-5E3C1F802563}" srcOrd="0" destOrd="0" presId="urn:microsoft.com/office/officeart/2005/8/layout/hChevron3"/>
    <dgm:cxn modelId="{999E985C-A8C9-4B22-910A-E37DCD7C19AC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7B7A66-3355-4590-AEBF-4D897CF57C9F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4823294-E0B1-43CE-A3A5-A531FAA552C8}" type="presOf" srcId="{739DAE25-CC5D-43AC-BAA2-600FF2E2BD0E}" destId="{10FF8D02-4E8C-4C8C-8A11-8779B7B290BA}" srcOrd="0" destOrd="0" presId="urn:microsoft.com/office/officeart/2005/8/layout/hChevron3"/>
    <dgm:cxn modelId="{F7FEC839-DF23-4EF9-95D6-0D8A7CE92DA2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064E278-59E5-467B-B007-3C1F1E5829B1}" type="presOf" srcId="{D635B4EC-2F5B-49EF-94DD-3B32DFA51661}" destId="{8B992671-9F3A-4C52-B4A1-C8B693D05FF3}" srcOrd="0" destOrd="0" presId="urn:microsoft.com/office/officeart/2005/8/layout/hChevron3"/>
    <dgm:cxn modelId="{B3BD1DAE-01A5-4AA3-8224-E91957161E1C}" type="presOf" srcId="{9A37432F-7778-4A28-9D2A-A138D3B77706}" destId="{FFA01A35-8916-42B5-A75B-7FF05437978E}" srcOrd="0" destOrd="0" presId="urn:microsoft.com/office/officeart/2005/8/layout/hChevron3"/>
    <dgm:cxn modelId="{05B8C00B-9D4B-4075-A6D8-9E414A1BA51F}" type="presParOf" srcId="{FFA01A35-8916-42B5-A75B-7FF05437978E}" destId="{6E805946-53A5-43BB-9267-DBCB76F38A1A}" srcOrd="0" destOrd="0" presId="urn:microsoft.com/office/officeart/2005/8/layout/hChevron3"/>
    <dgm:cxn modelId="{5934F3CA-0150-446E-98B9-123922A58EA6}" type="presParOf" srcId="{FFA01A35-8916-42B5-A75B-7FF05437978E}" destId="{06F20E4B-B6C3-4647-A3A2-76A9EE383395}" srcOrd="1" destOrd="0" presId="urn:microsoft.com/office/officeart/2005/8/layout/hChevron3"/>
    <dgm:cxn modelId="{D28889B2-1E47-4A10-AAAC-F63C3B103E2F}" type="presParOf" srcId="{FFA01A35-8916-42B5-A75B-7FF05437978E}" destId="{82F0DB62-3B56-420D-8639-5E3C1F802563}" srcOrd="2" destOrd="0" presId="urn:microsoft.com/office/officeart/2005/8/layout/hChevron3"/>
    <dgm:cxn modelId="{C5196DD8-CCA9-45E6-A770-8A0660FDD6B1}" type="presParOf" srcId="{FFA01A35-8916-42B5-A75B-7FF05437978E}" destId="{D318C9A9-77E6-4563-B46F-06622F1A0B5A}" srcOrd="3" destOrd="0" presId="urn:microsoft.com/office/officeart/2005/8/layout/hChevron3"/>
    <dgm:cxn modelId="{07DD31C8-441B-4ABF-BAF8-319AD7B9C8A1}" type="presParOf" srcId="{FFA01A35-8916-42B5-A75B-7FF05437978E}" destId="{68EDBA29-DAA3-4C69-8C01-B2C80CECFD90}" srcOrd="4" destOrd="0" presId="urn:microsoft.com/office/officeart/2005/8/layout/hChevron3"/>
    <dgm:cxn modelId="{B5B2F5F1-E8B5-40D0-A2FF-7DCAB47A494F}" type="presParOf" srcId="{FFA01A35-8916-42B5-A75B-7FF05437978E}" destId="{52D24B53-D332-4AFC-8F08-61644FE17510}" srcOrd="5" destOrd="0" presId="urn:microsoft.com/office/officeart/2005/8/layout/hChevron3"/>
    <dgm:cxn modelId="{22B6BCD9-19EB-4AF2-B907-A0B602D1365E}" type="presParOf" srcId="{FFA01A35-8916-42B5-A75B-7FF05437978E}" destId="{35EE6415-8B08-4344-9551-D59B6545659D}" srcOrd="6" destOrd="0" presId="urn:microsoft.com/office/officeart/2005/8/layout/hChevron3"/>
    <dgm:cxn modelId="{B39525DE-0AB4-407B-B4CE-99C01F7358C9}" type="presParOf" srcId="{FFA01A35-8916-42B5-A75B-7FF05437978E}" destId="{1ED13268-1B6B-4DE9-B9B9-FB59CC57BE5D}" srcOrd="7" destOrd="0" presId="urn:microsoft.com/office/officeart/2005/8/layout/hChevron3"/>
    <dgm:cxn modelId="{61546F57-C4B7-48E9-8C1C-E5F9CB5D5773}" type="presParOf" srcId="{FFA01A35-8916-42B5-A75B-7FF05437978E}" destId="{10FF8D02-4E8C-4C8C-8A11-8779B7B290BA}" srcOrd="8" destOrd="0" presId="urn:microsoft.com/office/officeart/2005/8/layout/hChevron3"/>
    <dgm:cxn modelId="{CBDEE956-3084-424F-BC27-4F338B42275E}" type="presParOf" srcId="{FFA01A35-8916-42B5-A75B-7FF05437978E}" destId="{8FC9A5F3-4746-44CA-8503-FC014CD7A90C}" srcOrd="9" destOrd="0" presId="urn:microsoft.com/office/officeart/2005/8/layout/hChevron3"/>
    <dgm:cxn modelId="{608EE264-E893-4181-9701-DAF79FDD5D0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FDCC7D-66B8-4D15-ABDD-CD05872D4567}" type="presOf" srcId="{2317B311-8927-4F26-9220-4E4AB6F4EEE9}" destId="{35EE6415-8B08-4344-9551-D59B6545659D}" srcOrd="0" destOrd="0" presId="urn:microsoft.com/office/officeart/2005/8/layout/hChevron3"/>
    <dgm:cxn modelId="{9CF9DF63-0F57-4A31-9851-28141084AD99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212E66D-5D21-4183-83F6-DCB24D148A1A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B62525C0-541A-407B-AB36-8F322F58F2A0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3594E38-4B4B-4B8A-BDB1-BD2E70E12D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9B7CC4F-4CCC-4070-A0E8-3A4AE7587DDD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4F498A4-7977-4E3F-9465-FDCAD66CEB4F}" type="presOf" srcId="{D635B4EC-2F5B-49EF-94DD-3B32DFA51661}" destId="{8B992671-9F3A-4C52-B4A1-C8B693D05FF3}" srcOrd="0" destOrd="0" presId="urn:microsoft.com/office/officeart/2005/8/layout/hChevron3"/>
    <dgm:cxn modelId="{D359F27F-F718-4B40-8C32-A6CD6E1E825B}" type="presParOf" srcId="{FFA01A35-8916-42B5-A75B-7FF05437978E}" destId="{6E805946-53A5-43BB-9267-DBCB76F38A1A}" srcOrd="0" destOrd="0" presId="urn:microsoft.com/office/officeart/2005/8/layout/hChevron3"/>
    <dgm:cxn modelId="{321580A8-21F0-4156-BBE5-54D774ECE798}" type="presParOf" srcId="{FFA01A35-8916-42B5-A75B-7FF05437978E}" destId="{06F20E4B-B6C3-4647-A3A2-76A9EE383395}" srcOrd="1" destOrd="0" presId="urn:microsoft.com/office/officeart/2005/8/layout/hChevron3"/>
    <dgm:cxn modelId="{779D96F2-4ECD-41D9-A7A5-4611CF2C1155}" type="presParOf" srcId="{FFA01A35-8916-42B5-A75B-7FF05437978E}" destId="{82F0DB62-3B56-420D-8639-5E3C1F802563}" srcOrd="2" destOrd="0" presId="urn:microsoft.com/office/officeart/2005/8/layout/hChevron3"/>
    <dgm:cxn modelId="{D8AB4CE5-906F-49BA-9EBC-B09DA39A764A}" type="presParOf" srcId="{FFA01A35-8916-42B5-A75B-7FF05437978E}" destId="{D318C9A9-77E6-4563-B46F-06622F1A0B5A}" srcOrd="3" destOrd="0" presId="urn:microsoft.com/office/officeart/2005/8/layout/hChevron3"/>
    <dgm:cxn modelId="{AA5006D4-0CCD-4688-B575-D872969517CA}" type="presParOf" srcId="{FFA01A35-8916-42B5-A75B-7FF05437978E}" destId="{68EDBA29-DAA3-4C69-8C01-B2C80CECFD90}" srcOrd="4" destOrd="0" presId="urn:microsoft.com/office/officeart/2005/8/layout/hChevron3"/>
    <dgm:cxn modelId="{4F01150F-2352-4BF5-BF53-53926EFC2A8D}" type="presParOf" srcId="{FFA01A35-8916-42B5-A75B-7FF05437978E}" destId="{52D24B53-D332-4AFC-8F08-61644FE17510}" srcOrd="5" destOrd="0" presId="urn:microsoft.com/office/officeart/2005/8/layout/hChevron3"/>
    <dgm:cxn modelId="{E0321AFA-7C75-4BC7-9AF3-7FB1192EE73A}" type="presParOf" srcId="{FFA01A35-8916-42B5-A75B-7FF05437978E}" destId="{35EE6415-8B08-4344-9551-D59B6545659D}" srcOrd="6" destOrd="0" presId="urn:microsoft.com/office/officeart/2005/8/layout/hChevron3"/>
    <dgm:cxn modelId="{3B75D9CD-00B7-4A6D-94D5-ED1E9C2D6001}" type="presParOf" srcId="{FFA01A35-8916-42B5-A75B-7FF05437978E}" destId="{1ED13268-1B6B-4DE9-B9B9-FB59CC57BE5D}" srcOrd="7" destOrd="0" presId="urn:microsoft.com/office/officeart/2005/8/layout/hChevron3"/>
    <dgm:cxn modelId="{23B23663-7092-4A15-A1A0-BECF2144F5F1}" type="presParOf" srcId="{FFA01A35-8916-42B5-A75B-7FF05437978E}" destId="{10FF8D02-4E8C-4C8C-8A11-8779B7B290BA}" srcOrd="8" destOrd="0" presId="urn:microsoft.com/office/officeart/2005/8/layout/hChevron3"/>
    <dgm:cxn modelId="{466ACDC4-7CFD-4E07-B6BD-87297E4A67AF}" type="presParOf" srcId="{FFA01A35-8916-42B5-A75B-7FF05437978E}" destId="{8FC9A5F3-4746-44CA-8503-FC014CD7A90C}" srcOrd="9" destOrd="0" presId="urn:microsoft.com/office/officeart/2005/8/layout/hChevron3"/>
    <dgm:cxn modelId="{4C0C9A8B-2F4C-4D4B-B411-34E23F86474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AC6D3BF-4B34-43C9-950D-815FED4FCCA1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435435C-7290-4090-8B46-8748ACC8C703}" type="presOf" srcId="{2317B311-8927-4F26-9220-4E4AB6F4EEE9}" destId="{35EE6415-8B08-4344-9551-D59B6545659D}" srcOrd="0" destOrd="0" presId="urn:microsoft.com/office/officeart/2005/8/layout/hChevron3"/>
    <dgm:cxn modelId="{F9039237-7179-436B-AE1C-957636E9FE81}" type="presOf" srcId="{AC57DE8B-84C4-4C5E-9874-CBA4751D5F66}" destId="{6E805946-53A5-43BB-9267-DBCB76F38A1A}" srcOrd="0" destOrd="0" presId="urn:microsoft.com/office/officeart/2005/8/layout/hChevron3"/>
    <dgm:cxn modelId="{8F26C880-3DB5-4AEC-90F5-840CD05677E4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BF93352-BA12-4E76-AFEF-F9FEF9370020}" type="presOf" srcId="{5FBF1405-B659-44F7-AB05-19AA2DFF8F4A}" destId="{82F0DB62-3B56-420D-8639-5E3C1F802563}" srcOrd="0" destOrd="0" presId="urn:microsoft.com/office/officeart/2005/8/layout/hChevron3"/>
    <dgm:cxn modelId="{7E1A1D04-A12A-4661-B330-FDF3C8CAE4E2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60C4F6D-0CE4-4DFC-8D4E-6245857332A8}" type="presOf" srcId="{FE925E75-7A73-4E23-9826-8662160AB668}" destId="{68EDBA29-DAA3-4C69-8C01-B2C80CECFD90}" srcOrd="0" destOrd="0" presId="urn:microsoft.com/office/officeart/2005/8/layout/hChevron3"/>
    <dgm:cxn modelId="{6188CC08-0549-4B95-AA2D-2ABA0FEC78C3}" type="presParOf" srcId="{FFA01A35-8916-42B5-A75B-7FF05437978E}" destId="{6E805946-53A5-43BB-9267-DBCB76F38A1A}" srcOrd="0" destOrd="0" presId="urn:microsoft.com/office/officeart/2005/8/layout/hChevron3"/>
    <dgm:cxn modelId="{E9A30022-01B4-45FA-9728-934C8CE8F79B}" type="presParOf" srcId="{FFA01A35-8916-42B5-A75B-7FF05437978E}" destId="{06F20E4B-B6C3-4647-A3A2-76A9EE383395}" srcOrd="1" destOrd="0" presId="urn:microsoft.com/office/officeart/2005/8/layout/hChevron3"/>
    <dgm:cxn modelId="{CAB1B464-370E-4B9D-8C31-9C3F6600A348}" type="presParOf" srcId="{FFA01A35-8916-42B5-A75B-7FF05437978E}" destId="{82F0DB62-3B56-420D-8639-5E3C1F802563}" srcOrd="2" destOrd="0" presId="urn:microsoft.com/office/officeart/2005/8/layout/hChevron3"/>
    <dgm:cxn modelId="{22254D8F-2A63-4799-AAA5-1736B8B9FF5B}" type="presParOf" srcId="{FFA01A35-8916-42B5-A75B-7FF05437978E}" destId="{D318C9A9-77E6-4563-B46F-06622F1A0B5A}" srcOrd="3" destOrd="0" presId="urn:microsoft.com/office/officeart/2005/8/layout/hChevron3"/>
    <dgm:cxn modelId="{25B9E12C-0912-42DD-919B-088A5740B3B5}" type="presParOf" srcId="{FFA01A35-8916-42B5-A75B-7FF05437978E}" destId="{68EDBA29-DAA3-4C69-8C01-B2C80CECFD90}" srcOrd="4" destOrd="0" presId="urn:microsoft.com/office/officeart/2005/8/layout/hChevron3"/>
    <dgm:cxn modelId="{DCA84F2F-F701-4F65-9BF3-A7AE84DE52D2}" type="presParOf" srcId="{FFA01A35-8916-42B5-A75B-7FF05437978E}" destId="{52D24B53-D332-4AFC-8F08-61644FE17510}" srcOrd="5" destOrd="0" presId="urn:microsoft.com/office/officeart/2005/8/layout/hChevron3"/>
    <dgm:cxn modelId="{BA0813F2-D1C3-4CE3-8597-B95588E3D8CB}" type="presParOf" srcId="{FFA01A35-8916-42B5-A75B-7FF05437978E}" destId="{35EE6415-8B08-4344-9551-D59B6545659D}" srcOrd="6" destOrd="0" presId="urn:microsoft.com/office/officeart/2005/8/layout/hChevron3"/>
    <dgm:cxn modelId="{5DFA90C3-B73C-4558-B762-05EDFBA708F6}" type="presParOf" srcId="{FFA01A35-8916-42B5-A75B-7FF05437978E}" destId="{1ED13268-1B6B-4DE9-B9B9-FB59CC57BE5D}" srcOrd="7" destOrd="0" presId="urn:microsoft.com/office/officeart/2005/8/layout/hChevron3"/>
    <dgm:cxn modelId="{CA356A44-34C3-4B52-BC5C-DD75600976CF}" type="presParOf" srcId="{FFA01A35-8916-42B5-A75B-7FF05437978E}" destId="{10FF8D02-4E8C-4C8C-8A11-8779B7B290BA}" srcOrd="8" destOrd="0" presId="urn:microsoft.com/office/officeart/2005/8/layout/hChevron3"/>
    <dgm:cxn modelId="{2A2E6EE2-1A9D-4F1D-958F-D7229166E81F}" type="presParOf" srcId="{FFA01A35-8916-42B5-A75B-7FF05437978E}" destId="{8FC9A5F3-4746-44CA-8503-FC014CD7A90C}" srcOrd="9" destOrd="0" presId="urn:microsoft.com/office/officeart/2005/8/layout/hChevron3"/>
    <dgm:cxn modelId="{0FB994BC-D8DC-419E-8904-B62C66BD17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91F00D1-5EAB-4E29-8E6B-FEFEB7AC47DC}" type="presOf" srcId="{9A37432F-7778-4A28-9D2A-A138D3B77706}" destId="{FFA01A35-8916-42B5-A75B-7FF05437978E}" srcOrd="0" destOrd="0" presId="urn:microsoft.com/office/officeart/2005/8/layout/hChevron3"/>
    <dgm:cxn modelId="{070D3683-A5DF-46A0-AC1B-8F05C57151B9}" type="presOf" srcId="{5FBF1405-B659-44F7-AB05-19AA2DFF8F4A}" destId="{82F0DB62-3B56-420D-8639-5E3C1F802563}" srcOrd="0" destOrd="0" presId="urn:microsoft.com/office/officeart/2005/8/layout/hChevron3"/>
    <dgm:cxn modelId="{5957F261-E81C-487D-8A46-6D55592ED938}" type="presOf" srcId="{739DAE25-CC5D-43AC-BAA2-600FF2E2BD0E}" destId="{10FF8D02-4E8C-4C8C-8A11-8779B7B290BA}" srcOrd="0" destOrd="0" presId="urn:microsoft.com/office/officeart/2005/8/layout/hChevron3"/>
    <dgm:cxn modelId="{D9384F68-BEBF-4288-B114-FFCD98922BE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6109051-0EE0-4A81-A2EC-60360ED0231C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49D1F8B-5326-41B7-B33D-D84017A43815}" type="presOf" srcId="{D635B4EC-2F5B-49EF-94DD-3B32DFA51661}" destId="{8B992671-9F3A-4C52-B4A1-C8B693D05FF3}" srcOrd="0" destOrd="0" presId="urn:microsoft.com/office/officeart/2005/8/layout/hChevron3"/>
    <dgm:cxn modelId="{41632CFE-7BE7-4D67-BA57-1476DAEC3322}" type="presOf" srcId="{2317B311-8927-4F26-9220-4E4AB6F4EEE9}" destId="{35EE6415-8B08-4344-9551-D59B6545659D}" srcOrd="0" destOrd="0" presId="urn:microsoft.com/office/officeart/2005/8/layout/hChevron3"/>
    <dgm:cxn modelId="{5C89F239-F2FB-413D-97FB-3322C5418445}" type="presParOf" srcId="{FFA01A35-8916-42B5-A75B-7FF05437978E}" destId="{6E805946-53A5-43BB-9267-DBCB76F38A1A}" srcOrd="0" destOrd="0" presId="urn:microsoft.com/office/officeart/2005/8/layout/hChevron3"/>
    <dgm:cxn modelId="{8AD62117-AD00-4D6F-875E-CC367173FA6E}" type="presParOf" srcId="{FFA01A35-8916-42B5-A75B-7FF05437978E}" destId="{06F20E4B-B6C3-4647-A3A2-76A9EE383395}" srcOrd="1" destOrd="0" presId="urn:microsoft.com/office/officeart/2005/8/layout/hChevron3"/>
    <dgm:cxn modelId="{A3CE934F-7362-492F-A096-30B421F76047}" type="presParOf" srcId="{FFA01A35-8916-42B5-A75B-7FF05437978E}" destId="{82F0DB62-3B56-420D-8639-5E3C1F802563}" srcOrd="2" destOrd="0" presId="urn:microsoft.com/office/officeart/2005/8/layout/hChevron3"/>
    <dgm:cxn modelId="{C22773B3-60D3-4BD5-BDF7-56FEC4E83D6F}" type="presParOf" srcId="{FFA01A35-8916-42B5-A75B-7FF05437978E}" destId="{D318C9A9-77E6-4563-B46F-06622F1A0B5A}" srcOrd="3" destOrd="0" presId="urn:microsoft.com/office/officeart/2005/8/layout/hChevron3"/>
    <dgm:cxn modelId="{0AEB6AA3-863E-4E34-9350-AC169A464F9F}" type="presParOf" srcId="{FFA01A35-8916-42B5-A75B-7FF05437978E}" destId="{68EDBA29-DAA3-4C69-8C01-B2C80CECFD90}" srcOrd="4" destOrd="0" presId="urn:microsoft.com/office/officeart/2005/8/layout/hChevron3"/>
    <dgm:cxn modelId="{99BF1B36-5D56-4E37-935C-9CC78DA1B57B}" type="presParOf" srcId="{FFA01A35-8916-42B5-A75B-7FF05437978E}" destId="{52D24B53-D332-4AFC-8F08-61644FE17510}" srcOrd="5" destOrd="0" presId="urn:microsoft.com/office/officeart/2005/8/layout/hChevron3"/>
    <dgm:cxn modelId="{D29FCAA7-E4F1-40C1-943A-5B78B0E083D3}" type="presParOf" srcId="{FFA01A35-8916-42B5-A75B-7FF05437978E}" destId="{35EE6415-8B08-4344-9551-D59B6545659D}" srcOrd="6" destOrd="0" presId="urn:microsoft.com/office/officeart/2005/8/layout/hChevron3"/>
    <dgm:cxn modelId="{28C0D37A-2B43-4B2A-9041-F84A11208CC3}" type="presParOf" srcId="{FFA01A35-8916-42B5-A75B-7FF05437978E}" destId="{1ED13268-1B6B-4DE9-B9B9-FB59CC57BE5D}" srcOrd="7" destOrd="0" presId="urn:microsoft.com/office/officeart/2005/8/layout/hChevron3"/>
    <dgm:cxn modelId="{4C6B2F64-C181-43F6-A1FE-D60C1B5FC019}" type="presParOf" srcId="{FFA01A35-8916-42B5-A75B-7FF05437978E}" destId="{10FF8D02-4E8C-4C8C-8A11-8779B7B290BA}" srcOrd="8" destOrd="0" presId="urn:microsoft.com/office/officeart/2005/8/layout/hChevron3"/>
    <dgm:cxn modelId="{F5A1DA8F-2290-4C8D-8049-91EAE0F2AFFE}" type="presParOf" srcId="{FFA01A35-8916-42B5-A75B-7FF05437978E}" destId="{8FC9A5F3-4746-44CA-8503-FC014CD7A90C}" srcOrd="9" destOrd="0" presId="urn:microsoft.com/office/officeart/2005/8/layout/hChevron3"/>
    <dgm:cxn modelId="{B26A0D93-02ED-4ED5-86B5-AFCA1C46FF2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A6F2D-3CB9-4C04-89D2-0BE0EC723735}" type="presOf" srcId="{D635B4EC-2F5B-49EF-94DD-3B32DFA51661}" destId="{8B992671-9F3A-4C52-B4A1-C8B693D05FF3}" srcOrd="0" destOrd="0" presId="urn:microsoft.com/office/officeart/2005/8/layout/hChevron3"/>
    <dgm:cxn modelId="{BD5E52E7-236D-4EAC-8E53-ACE687C5EEC5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25FD70-A65D-4D6E-88D9-E6BD930FF447}" type="presOf" srcId="{9A37432F-7778-4A28-9D2A-A138D3B77706}" destId="{FFA01A35-8916-42B5-A75B-7FF05437978E}" srcOrd="0" destOrd="0" presId="urn:microsoft.com/office/officeart/2005/8/layout/hChevron3"/>
    <dgm:cxn modelId="{D7D73C42-428D-40F9-BD60-34771E15E715}" type="presOf" srcId="{FE925E75-7A73-4E23-9826-8662160AB668}" destId="{68EDBA29-DAA3-4C69-8C01-B2C80CECFD90}" srcOrd="0" destOrd="0" presId="urn:microsoft.com/office/officeart/2005/8/layout/hChevron3"/>
    <dgm:cxn modelId="{A18A7565-1FA6-4806-BE84-A20D850913B4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C9676E6-E217-4C71-9632-B043A1F0B526}" type="presOf" srcId="{739DAE25-CC5D-43AC-BAA2-600FF2E2BD0E}" destId="{10FF8D02-4E8C-4C8C-8A11-8779B7B290BA}" srcOrd="0" destOrd="0" presId="urn:microsoft.com/office/officeart/2005/8/layout/hChevron3"/>
    <dgm:cxn modelId="{2C34E09F-1824-4BE1-AD21-2BE3706BBEF4}" type="presOf" srcId="{AC57DE8B-84C4-4C5E-9874-CBA4751D5F66}" destId="{6E805946-53A5-43BB-9267-DBCB76F38A1A}" srcOrd="0" destOrd="0" presId="urn:microsoft.com/office/officeart/2005/8/layout/hChevron3"/>
    <dgm:cxn modelId="{AA65DFC1-DB64-4A9A-89EE-E4842C0898C2}" type="presParOf" srcId="{FFA01A35-8916-42B5-A75B-7FF05437978E}" destId="{6E805946-53A5-43BB-9267-DBCB76F38A1A}" srcOrd="0" destOrd="0" presId="urn:microsoft.com/office/officeart/2005/8/layout/hChevron3"/>
    <dgm:cxn modelId="{F3179DFE-E942-4840-A16F-48B7AF3018EC}" type="presParOf" srcId="{FFA01A35-8916-42B5-A75B-7FF05437978E}" destId="{06F20E4B-B6C3-4647-A3A2-76A9EE383395}" srcOrd="1" destOrd="0" presId="urn:microsoft.com/office/officeart/2005/8/layout/hChevron3"/>
    <dgm:cxn modelId="{7A853783-BBD8-4723-881B-86BA413CE3AB}" type="presParOf" srcId="{FFA01A35-8916-42B5-A75B-7FF05437978E}" destId="{82F0DB62-3B56-420D-8639-5E3C1F802563}" srcOrd="2" destOrd="0" presId="urn:microsoft.com/office/officeart/2005/8/layout/hChevron3"/>
    <dgm:cxn modelId="{265D90FD-8DE3-485B-B597-7055F089D906}" type="presParOf" srcId="{FFA01A35-8916-42B5-A75B-7FF05437978E}" destId="{D318C9A9-77E6-4563-B46F-06622F1A0B5A}" srcOrd="3" destOrd="0" presId="urn:microsoft.com/office/officeart/2005/8/layout/hChevron3"/>
    <dgm:cxn modelId="{5BB6EC57-BA00-48E2-9DE0-AA1806AA49E2}" type="presParOf" srcId="{FFA01A35-8916-42B5-A75B-7FF05437978E}" destId="{68EDBA29-DAA3-4C69-8C01-B2C80CECFD90}" srcOrd="4" destOrd="0" presId="urn:microsoft.com/office/officeart/2005/8/layout/hChevron3"/>
    <dgm:cxn modelId="{157D9C5B-2EEB-4FF4-9DA3-D2306943502E}" type="presParOf" srcId="{FFA01A35-8916-42B5-A75B-7FF05437978E}" destId="{52D24B53-D332-4AFC-8F08-61644FE17510}" srcOrd="5" destOrd="0" presId="urn:microsoft.com/office/officeart/2005/8/layout/hChevron3"/>
    <dgm:cxn modelId="{3784588A-B1D2-4310-8F64-08ED2E31CE6B}" type="presParOf" srcId="{FFA01A35-8916-42B5-A75B-7FF05437978E}" destId="{35EE6415-8B08-4344-9551-D59B6545659D}" srcOrd="6" destOrd="0" presId="urn:microsoft.com/office/officeart/2005/8/layout/hChevron3"/>
    <dgm:cxn modelId="{6771DEFC-D180-4813-A21D-C6FD15E6A9C0}" type="presParOf" srcId="{FFA01A35-8916-42B5-A75B-7FF05437978E}" destId="{1ED13268-1B6B-4DE9-B9B9-FB59CC57BE5D}" srcOrd="7" destOrd="0" presId="urn:microsoft.com/office/officeart/2005/8/layout/hChevron3"/>
    <dgm:cxn modelId="{A93FA2B4-7DC8-47B5-93EA-5E313D6BAC53}" type="presParOf" srcId="{FFA01A35-8916-42B5-A75B-7FF05437978E}" destId="{10FF8D02-4E8C-4C8C-8A11-8779B7B290BA}" srcOrd="8" destOrd="0" presId="urn:microsoft.com/office/officeart/2005/8/layout/hChevron3"/>
    <dgm:cxn modelId="{473DC4BC-25D7-4B80-A7F5-F0FB0E0B5A46}" type="presParOf" srcId="{FFA01A35-8916-42B5-A75B-7FF05437978E}" destId="{8FC9A5F3-4746-44CA-8503-FC014CD7A90C}" srcOrd="9" destOrd="0" presId="urn:microsoft.com/office/officeart/2005/8/layout/hChevron3"/>
    <dgm:cxn modelId="{9B533B53-C4C9-4E1E-9F9A-3FD477050643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5A098-B7B6-463E-B486-B912FF55875B}" type="presOf" srcId="{5FBF1405-B659-44F7-AB05-19AA2DFF8F4A}" destId="{82F0DB62-3B56-420D-8639-5E3C1F802563}" srcOrd="0" destOrd="0" presId="urn:microsoft.com/office/officeart/2005/8/layout/hChevron3"/>
    <dgm:cxn modelId="{A986ED8B-3004-4F9C-8AA7-35E2DFC5B25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82F68E-9E71-40DC-A396-D7A93E2E237B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7CF1A7B-14DA-4748-A3FD-1B85DCA079F8}" type="presOf" srcId="{D635B4EC-2F5B-49EF-94DD-3B32DFA51661}" destId="{8B992671-9F3A-4C52-B4A1-C8B693D05FF3}" srcOrd="0" destOrd="0" presId="urn:microsoft.com/office/officeart/2005/8/layout/hChevron3"/>
    <dgm:cxn modelId="{E17D92CD-1F95-4A7C-8464-07F36C6418AD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9979789-6EAA-413B-B543-6C7C158AEA3D}" type="presOf" srcId="{AC57DE8B-84C4-4C5E-9874-CBA4751D5F66}" destId="{6E805946-53A5-43BB-9267-DBCB76F38A1A}" srcOrd="0" destOrd="0" presId="urn:microsoft.com/office/officeart/2005/8/layout/hChevron3"/>
    <dgm:cxn modelId="{075F3D60-8CAC-450A-BB13-F9C26C53FD07}" type="presOf" srcId="{FE925E75-7A73-4E23-9826-8662160AB668}" destId="{68EDBA29-DAA3-4C69-8C01-B2C80CECFD90}" srcOrd="0" destOrd="0" presId="urn:microsoft.com/office/officeart/2005/8/layout/hChevron3"/>
    <dgm:cxn modelId="{C6030224-6843-4166-9EEA-4EA5C832DDBF}" type="presParOf" srcId="{FFA01A35-8916-42B5-A75B-7FF05437978E}" destId="{6E805946-53A5-43BB-9267-DBCB76F38A1A}" srcOrd="0" destOrd="0" presId="urn:microsoft.com/office/officeart/2005/8/layout/hChevron3"/>
    <dgm:cxn modelId="{0DA37F8C-5C0A-4A4A-A146-E240891D90D2}" type="presParOf" srcId="{FFA01A35-8916-42B5-A75B-7FF05437978E}" destId="{06F20E4B-B6C3-4647-A3A2-76A9EE383395}" srcOrd="1" destOrd="0" presId="urn:microsoft.com/office/officeart/2005/8/layout/hChevron3"/>
    <dgm:cxn modelId="{EB43C1A3-9AED-435D-BA13-F64527F937C1}" type="presParOf" srcId="{FFA01A35-8916-42B5-A75B-7FF05437978E}" destId="{82F0DB62-3B56-420D-8639-5E3C1F802563}" srcOrd="2" destOrd="0" presId="urn:microsoft.com/office/officeart/2005/8/layout/hChevron3"/>
    <dgm:cxn modelId="{650975AE-4CE7-4412-A5F7-EF249210A46F}" type="presParOf" srcId="{FFA01A35-8916-42B5-A75B-7FF05437978E}" destId="{D318C9A9-77E6-4563-B46F-06622F1A0B5A}" srcOrd="3" destOrd="0" presId="urn:microsoft.com/office/officeart/2005/8/layout/hChevron3"/>
    <dgm:cxn modelId="{7597B925-AAD7-42B8-9709-E99C554C4124}" type="presParOf" srcId="{FFA01A35-8916-42B5-A75B-7FF05437978E}" destId="{68EDBA29-DAA3-4C69-8C01-B2C80CECFD90}" srcOrd="4" destOrd="0" presId="urn:microsoft.com/office/officeart/2005/8/layout/hChevron3"/>
    <dgm:cxn modelId="{486405BD-2E53-4AB0-AB13-6729B8893FDE}" type="presParOf" srcId="{FFA01A35-8916-42B5-A75B-7FF05437978E}" destId="{52D24B53-D332-4AFC-8F08-61644FE17510}" srcOrd="5" destOrd="0" presId="urn:microsoft.com/office/officeart/2005/8/layout/hChevron3"/>
    <dgm:cxn modelId="{CCC1BB02-3C84-4B3E-81C3-C2AB6748FCD2}" type="presParOf" srcId="{FFA01A35-8916-42B5-A75B-7FF05437978E}" destId="{35EE6415-8B08-4344-9551-D59B6545659D}" srcOrd="6" destOrd="0" presId="urn:microsoft.com/office/officeart/2005/8/layout/hChevron3"/>
    <dgm:cxn modelId="{0A2EEC05-F9C9-474B-AC60-5B4744F14F15}" type="presParOf" srcId="{FFA01A35-8916-42B5-A75B-7FF05437978E}" destId="{1ED13268-1B6B-4DE9-B9B9-FB59CC57BE5D}" srcOrd="7" destOrd="0" presId="urn:microsoft.com/office/officeart/2005/8/layout/hChevron3"/>
    <dgm:cxn modelId="{BE24D84B-7A63-48C4-911E-3333D5D292D3}" type="presParOf" srcId="{FFA01A35-8916-42B5-A75B-7FF05437978E}" destId="{10FF8D02-4E8C-4C8C-8A11-8779B7B290BA}" srcOrd="8" destOrd="0" presId="urn:microsoft.com/office/officeart/2005/8/layout/hChevron3"/>
    <dgm:cxn modelId="{6A75A5CF-E953-47A1-BC34-D42D1E4BF728}" type="presParOf" srcId="{FFA01A35-8916-42B5-A75B-7FF05437978E}" destId="{8FC9A5F3-4746-44CA-8503-FC014CD7A90C}" srcOrd="9" destOrd="0" presId="urn:microsoft.com/office/officeart/2005/8/layout/hChevron3"/>
    <dgm:cxn modelId="{675EF832-370A-48D1-9431-951CD099876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57826-0904-4432-B5B5-91D4A575F0D5}" type="presOf" srcId="{D635B4EC-2F5B-49EF-94DD-3B32DFA51661}" destId="{8B992671-9F3A-4C52-B4A1-C8B693D05FF3}" srcOrd="0" destOrd="0" presId="urn:microsoft.com/office/officeart/2005/8/layout/hChevron3"/>
    <dgm:cxn modelId="{C7CDA9A6-FB27-4BC0-8284-5B769D67DC30}" type="presOf" srcId="{AC57DE8B-84C4-4C5E-9874-CBA4751D5F66}" destId="{6E805946-53A5-43BB-9267-DBCB76F38A1A}" srcOrd="0" destOrd="0" presId="urn:microsoft.com/office/officeart/2005/8/layout/hChevron3"/>
    <dgm:cxn modelId="{FEC42E35-1779-40C7-A515-1CCFD93928B7}" type="presOf" srcId="{5FBF1405-B659-44F7-AB05-19AA2DFF8F4A}" destId="{82F0DB62-3B56-420D-8639-5E3C1F802563}" srcOrd="0" destOrd="0" presId="urn:microsoft.com/office/officeart/2005/8/layout/hChevron3"/>
    <dgm:cxn modelId="{B672232E-CBDE-4066-8231-CD0B3F9399E5}" type="presOf" srcId="{FE925E75-7A73-4E23-9826-8662160AB668}" destId="{68EDBA29-DAA3-4C69-8C01-B2C80CECFD90}" srcOrd="0" destOrd="0" presId="urn:microsoft.com/office/officeart/2005/8/layout/hChevron3"/>
    <dgm:cxn modelId="{447FA118-AA4B-4C59-BDE0-28AB68EC7214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A43FB04-56FD-4045-B56E-F3B5CAD0A5BD}" type="presOf" srcId="{9A37432F-7778-4A28-9D2A-A138D3B77706}" destId="{FFA01A35-8916-42B5-A75B-7FF05437978E}" srcOrd="0" destOrd="0" presId="urn:microsoft.com/office/officeart/2005/8/layout/hChevron3"/>
    <dgm:cxn modelId="{69A067E2-8145-44AA-B703-F9FDA6801BE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40C2BF1-11AE-47B4-B91F-A9CD7FD18006}" type="presParOf" srcId="{FFA01A35-8916-42B5-A75B-7FF05437978E}" destId="{6E805946-53A5-43BB-9267-DBCB76F38A1A}" srcOrd="0" destOrd="0" presId="urn:microsoft.com/office/officeart/2005/8/layout/hChevron3"/>
    <dgm:cxn modelId="{CD80B872-C465-4F2B-9698-4FBD205C5664}" type="presParOf" srcId="{FFA01A35-8916-42B5-A75B-7FF05437978E}" destId="{06F20E4B-B6C3-4647-A3A2-76A9EE383395}" srcOrd="1" destOrd="0" presId="urn:microsoft.com/office/officeart/2005/8/layout/hChevron3"/>
    <dgm:cxn modelId="{81768789-ECB1-45F6-8DE8-9162E631ED40}" type="presParOf" srcId="{FFA01A35-8916-42B5-A75B-7FF05437978E}" destId="{82F0DB62-3B56-420D-8639-5E3C1F802563}" srcOrd="2" destOrd="0" presId="urn:microsoft.com/office/officeart/2005/8/layout/hChevron3"/>
    <dgm:cxn modelId="{51ACFCE0-369B-4ABE-A937-BD16F8FA6B8C}" type="presParOf" srcId="{FFA01A35-8916-42B5-A75B-7FF05437978E}" destId="{D318C9A9-77E6-4563-B46F-06622F1A0B5A}" srcOrd="3" destOrd="0" presId="urn:microsoft.com/office/officeart/2005/8/layout/hChevron3"/>
    <dgm:cxn modelId="{95593971-1C8C-43AA-903F-A12A014A9E44}" type="presParOf" srcId="{FFA01A35-8916-42B5-A75B-7FF05437978E}" destId="{68EDBA29-DAA3-4C69-8C01-B2C80CECFD90}" srcOrd="4" destOrd="0" presId="urn:microsoft.com/office/officeart/2005/8/layout/hChevron3"/>
    <dgm:cxn modelId="{CE20D87F-059A-4F06-9A87-4BA8A8802B8D}" type="presParOf" srcId="{FFA01A35-8916-42B5-A75B-7FF05437978E}" destId="{52D24B53-D332-4AFC-8F08-61644FE17510}" srcOrd="5" destOrd="0" presId="urn:microsoft.com/office/officeart/2005/8/layout/hChevron3"/>
    <dgm:cxn modelId="{FE7C3624-0842-4A14-BFD6-BC41C0AA421F}" type="presParOf" srcId="{FFA01A35-8916-42B5-A75B-7FF05437978E}" destId="{35EE6415-8B08-4344-9551-D59B6545659D}" srcOrd="6" destOrd="0" presId="urn:microsoft.com/office/officeart/2005/8/layout/hChevron3"/>
    <dgm:cxn modelId="{B0D971D2-8682-460A-B682-6E0AA7007E4F}" type="presParOf" srcId="{FFA01A35-8916-42B5-A75B-7FF05437978E}" destId="{1ED13268-1B6B-4DE9-B9B9-FB59CC57BE5D}" srcOrd="7" destOrd="0" presId="urn:microsoft.com/office/officeart/2005/8/layout/hChevron3"/>
    <dgm:cxn modelId="{2F428511-2418-4B5C-9D0A-F7EEC5051AE0}" type="presParOf" srcId="{FFA01A35-8916-42B5-A75B-7FF05437978E}" destId="{10FF8D02-4E8C-4C8C-8A11-8779B7B290BA}" srcOrd="8" destOrd="0" presId="urn:microsoft.com/office/officeart/2005/8/layout/hChevron3"/>
    <dgm:cxn modelId="{CA0D00B0-43C9-4A40-9C2A-1F293A26ABD3}" type="presParOf" srcId="{FFA01A35-8916-42B5-A75B-7FF05437978E}" destId="{8FC9A5F3-4746-44CA-8503-FC014CD7A90C}" srcOrd="9" destOrd="0" presId="urn:microsoft.com/office/officeart/2005/8/layout/hChevron3"/>
    <dgm:cxn modelId="{32839782-D643-44CE-BBB3-C3B7FDFBF98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E90F3-24E7-499C-96C0-95AB952EC743}" type="presOf" srcId="{5FBF1405-B659-44F7-AB05-19AA2DFF8F4A}" destId="{82F0DB62-3B56-420D-8639-5E3C1F802563}" srcOrd="0" destOrd="0" presId="urn:microsoft.com/office/officeart/2005/8/layout/hChevron3"/>
    <dgm:cxn modelId="{7D203528-D5AF-4707-9C77-447E87C6DDD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B40F549-975F-47A6-B2E9-D65EC862AD9E}" type="presOf" srcId="{9A37432F-7778-4A28-9D2A-A138D3B77706}" destId="{FFA01A35-8916-42B5-A75B-7FF05437978E}" srcOrd="0" destOrd="0" presId="urn:microsoft.com/office/officeart/2005/8/layout/hChevron3"/>
    <dgm:cxn modelId="{26B16FBB-5CE6-4352-AA32-17BA0B2D69E4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4FE557-69A1-4EF0-BBCD-1C53FAD65679}" type="presOf" srcId="{AC57DE8B-84C4-4C5E-9874-CBA4751D5F66}" destId="{6E805946-53A5-43BB-9267-DBCB76F38A1A}" srcOrd="0" destOrd="0" presId="urn:microsoft.com/office/officeart/2005/8/layout/hChevron3"/>
    <dgm:cxn modelId="{8DFCAB3D-CAA3-4D53-9444-CC556B2369EF}" type="presOf" srcId="{D635B4EC-2F5B-49EF-94DD-3B32DFA51661}" destId="{8B992671-9F3A-4C52-B4A1-C8B693D05FF3}" srcOrd="0" destOrd="0" presId="urn:microsoft.com/office/officeart/2005/8/layout/hChevron3"/>
    <dgm:cxn modelId="{0810F301-FB26-4A9C-9434-2BF724DEA6B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CDC7B5D-3675-4EB4-B7C2-A77E0B12DF0A}" type="presParOf" srcId="{FFA01A35-8916-42B5-A75B-7FF05437978E}" destId="{6E805946-53A5-43BB-9267-DBCB76F38A1A}" srcOrd="0" destOrd="0" presId="urn:microsoft.com/office/officeart/2005/8/layout/hChevron3"/>
    <dgm:cxn modelId="{5DAC65D0-CE92-4CAE-898F-2B2AE4593E76}" type="presParOf" srcId="{FFA01A35-8916-42B5-A75B-7FF05437978E}" destId="{06F20E4B-B6C3-4647-A3A2-76A9EE383395}" srcOrd="1" destOrd="0" presId="urn:microsoft.com/office/officeart/2005/8/layout/hChevron3"/>
    <dgm:cxn modelId="{83304C86-FEBB-4A78-9B87-47BDF9DD07C7}" type="presParOf" srcId="{FFA01A35-8916-42B5-A75B-7FF05437978E}" destId="{82F0DB62-3B56-420D-8639-5E3C1F802563}" srcOrd="2" destOrd="0" presId="urn:microsoft.com/office/officeart/2005/8/layout/hChevron3"/>
    <dgm:cxn modelId="{28B100C1-3926-4203-BFF8-803DC5BF6673}" type="presParOf" srcId="{FFA01A35-8916-42B5-A75B-7FF05437978E}" destId="{D318C9A9-77E6-4563-B46F-06622F1A0B5A}" srcOrd="3" destOrd="0" presId="urn:microsoft.com/office/officeart/2005/8/layout/hChevron3"/>
    <dgm:cxn modelId="{41A612CA-60A2-470B-B563-B0F9A940F4DA}" type="presParOf" srcId="{FFA01A35-8916-42B5-A75B-7FF05437978E}" destId="{68EDBA29-DAA3-4C69-8C01-B2C80CECFD90}" srcOrd="4" destOrd="0" presId="urn:microsoft.com/office/officeart/2005/8/layout/hChevron3"/>
    <dgm:cxn modelId="{758ED69D-6B9E-4E8A-8A3D-3C7BE2804750}" type="presParOf" srcId="{FFA01A35-8916-42B5-A75B-7FF05437978E}" destId="{52D24B53-D332-4AFC-8F08-61644FE17510}" srcOrd="5" destOrd="0" presId="urn:microsoft.com/office/officeart/2005/8/layout/hChevron3"/>
    <dgm:cxn modelId="{22F31DE8-4886-4690-9487-1365AC25E663}" type="presParOf" srcId="{FFA01A35-8916-42B5-A75B-7FF05437978E}" destId="{35EE6415-8B08-4344-9551-D59B6545659D}" srcOrd="6" destOrd="0" presId="urn:microsoft.com/office/officeart/2005/8/layout/hChevron3"/>
    <dgm:cxn modelId="{29EA2668-B880-4029-A530-4A7EF35FD25F}" type="presParOf" srcId="{FFA01A35-8916-42B5-A75B-7FF05437978E}" destId="{1ED13268-1B6B-4DE9-B9B9-FB59CC57BE5D}" srcOrd="7" destOrd="0" presId="urn:microsoft.com/office/officeart/2005/8/layout/hChevron3"/>
    <dgm:cxn modelId="{C78D57A4-EB93-4FC4-ACF9-F86B434E302B}" type="presParOf" srcId="{FFA01A35-8916-42B5-A75B-7FF05437978E}" destId="{10FF8D02-4E8C-4C8C-8A11-8779B7B290BA}" srcOrd="8" destOrd="0" presId="urn:microsoft.com/office/officeart/2005/8/layout/hChevron3"/>
    <dgm:cxn modelId="{DA55E1B0-5881-40C6-9E4C-9CA2B7306369}" type="presParOf" srcId="{FFA01A35-8916-42B5-A75B-7FF05437978E}" destId="{8FC9A5F3-4746-44CA-8503-FC014CD7A90C}" srcOrd="9" destOrd="0" presId="urn:microsoft.com/office/officeart/2005/8/layout/hChevron3"/>
    <dgm:cxn modelId="{F0B90AB2-1CF9-4E23-94F6-CF05548A958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F604A3D-6BFA-4E22-B24F-C5E48829CF9B}" type="presOf" srcId="{5FBF1405-B659-44F7-AB05-19AA2DFF8F4A}" destId="{82F0DB62-3B56-420D-8639-5E3C1F802563}" srcOrd="0" destOrd="0" presId="urn:microsoft.com/office/officeart/2005/8/layout/hChevron3"/>
    <dgm:cxn modelId="{A6F98CF7-0C36-4CCC-9901-31920488665F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E8FB89-6F38-455F-B250-92291DD546F2}" type="presOf" srcId="{9A37432F-7778-4A28-9D2A-A138D3B77706}" destId="{FFA01A35-8916-42B5-A75B-7FF05437978E}" srcOrd="0" destOrd="0" presId="urn:microsoft.com/office/officeart/2005/8/layout/hChevron3"/>
    <dgm:cxn modelId="{0A9BF9A3-C08A-405E-9321-B3F7EE62F50D}" type="presOf" srcId="{D635B4EC-2F5B-49EF-94DD-3B32DFA51661}" destId="{8B992671-9F3A-4C52-B4A1-C8B693D05FF3}" srcOrd="0" destOrd="0" presId="urn:microsoft.com/office/officeart/2005/8/layout/hChevron3"/>
    <dgm:cxn modelId="{4F9408DB-B34A-4065-848E-42399B965488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8E9A5D7-9D0D-416E-B7C1-22FDDDD1EEB8}" type="presOf" srcId="{FE925E75-7A73-4E23-9826-8662160AB668}" destId="{68EDBA29-DAA3-4C69-8C01-B2C80CECFD90}" srcOrd="0" destOrd="0" presId="urn:microsoft.com/office/officeart/2005/8/layout/hChevron3"/>
    <dgm:cxn modelId="{BAA2CAD0-938E-4017-9475-666CD612EBB5}" type="presOf" srcId="{2317B311-8927-4F26-9220-4E4AB6F4EEE9}" destId="{35EE6415-8B08-4344-9551-D59B6545659D}" srcOrd="0" destOrd="0" presId="urn:microsoft.com/office/officeart/2005/8/layout/hChevron3"/>
    <dgm:cxn modelId="{03BBF3BA-7FCD-46C6-B1A0-0AF1C08C538D}" type="presParOf" srcId="{FFA01A35-8916-42B5-A75B-7FF05437978E}" destId="{6E805946-53A5-43BB-9267-DBCB76F38A1A}" srcOrd="0" destOrd="0" presId="urn:microsoft.com/office/officeart/2005/8/layout/hChevron3"/>
    <dgm:cxn modelId="{42109FEF-DE03-4416-B0F0-570B138CF29E}" type="presParOf" srcId="{FFA01A35-8916-42B5-A75B-7FF05437978E}" destId="{06F20E4B-B6C3-4647-A3A2-76A9EE383395}" srcOrd="1" destOrd="0" presId="urn:microsoft.com/office/officeart/2005/8/layout/hChevron3"/>
    <dgm:cxn modelId="{06027760-4F9A-4B4A-82A9-0FDC61B65FD3}" type="presParOf" srcId="{FFA01A35-8916-42B5-A75B-7FF05437978E}" destId="{82F0DB62-3B56-420D-8639-5E3C1F802563}" srcOrd="2" destOrd="0" presId="urn:microsoft.com/office/officeart/2005/8/layout/hChevron3"/>
    <dgm:cxn modelId="{505A8D45-4825-45D7-B3D2-75C3C204F071}" type="presParOf" srcId="{FFA01A35-8916-42B5-A75B-7FF05437978E}" destId="{D318C9A9-77E6-4563-B46F-06622F1A0B5A}" srcOrd="3" destOrd="0" presId="urn:microsoft.com/office/officeart/2005/8/layout/hChevron3"/>
    <dgm:cxn modelId="{064CDDEC-83C4-4DE0-902F-19A394321DC7}" type="presParOf" srcId="{FFA01A35-8916-42B5-A75B-7FF05437978E}" destId="{68EDBA29-DAA3-4C69-8C01-B2C80CECFD90}" srcOrd="4" destOrd="0" presId="urn:microsoft.com/office/officeart/2005/8/layout/hChevron3"/>
    <dgm:cxn modelId="{7E5C9D03-7358-43E5-B601-6CA0DBBEA468}" type="presParOf" srcId="{FFA01A35-8916-42B5-A75B-7FF05437978E}" destId="{52D24B53-D332-4AFC-8F08-61644FE17510}" srcOrd="5" destOrd="0" presId="urn:microsoft.com/office/officeart/2005/8/layout/hChevron3"/>
    <dgm:cxn modelId="{800F8703-E172-4B26-85F9-5DEFDDE3A799}" type="presParOf" srcId="{FFA01A35-8916-42B5-A75B-7FF05437978E}" destId="{35EE6415-8B08-4344-9551-D59B6545659D}" srcOrd="6" destOrd="0" presId="urn:microsoft.com/office/officeart/2005/8/layout/hChevron3"/>
    <dgm:cxn modelId="{8556890A-94E1-40AB-937C-CAFFE744B3B6}" type="presParOf" srcId="{FFA01A35-8916-42B5-A75B-7FF05437978E}" destId="{1ED13268-1B6B-4DE9-B9B9-FB59CC57BE5D}" srcOrd="7" destOrd="0" presId="urn:microsoft.com/office/officeart/2005/8/layout/hChevron3"/>
    <dgm:cxn modelId="{E39D382A-3A3F-4C64-A3E2-8F6AB3CA440F}" type="presParOf" srcId="{FFA01A35-8916-42B5-A75B-7FF05437978E}" destId="{10FF8D02-4E8C-4C8C-8A11-8779B7B290BA}" srcOrd="8" destOrd="0" presId="urn:microsoft.com/office/officeart/2005/8/layout/hChevron3"/>
    <dgm:cxn modelId="{1A8177EF-CF63-467C-99C0-B60177BC2DB6}" type="presParOf" srcId="{FFA01A35-8916-42B5-A75B-7FF05437978E}" destId="{8FC9A5F3-4746-44CA-8503-FC014CD7A90C}" srcOrd="9" destOrd="0" presId="urn:microsoft.com/office/officeart/2005/8/layout/hChevron3"/>
    <dgm:cxn modelId="{2F46610F-B341-419E-8DC1-A005684E67C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F46AD3-334F-4FD6-B2BA-F79D1C8D2DE5}" type="presOf" srcId="{FE925E75-7A73-4E23-9826-8662160AB668}" destId="{68EDBA29-DAA3-4C69-8C01-B2C80CECFD90}" srcOrd="0" destOrd="0" presId="urn:microsoft.com/office/officeart/2005/8/layout/hChevron3"/>
    <dgm:cxn modelId="{FC7B54C1-5DCE-47BD-90E7-ACB7DA0A1F2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BFF7A210-142B-49EA-98D2-349A9E201A37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6D09AA-D67F-4671-8025-672AC41DF487}" type="presOf" srcId="{9A37432F-7778-4A28-9D2A-A138D3B77706}" destId="{FFA01A35-8916-42B5-A75B-7FF05437978E}" srcOrd="0" destOrd="0" presId="urn:microsoft.com/office/officeart/2005/8/layout/hChevron3"/>
    <dgm:cxn modelId="{7F95DF9F-91A2-4CA3-A516-A0897CD4A1A8}" type="presOf" srcId="{5FBF1405-B659-44F7-AB05-19AA2DFF8F4A}" destId="{82F0DB62-3B56-420D-8639-5E3C1F802563}" srcOrd="0" destOrd="0" presId="urn:microsoft.com/office/officeart/2005/8/layout/hChevron3"/>
    <dgm:cxn modelId="{2DD7D7AB-5955-45F5-B35C-FDC33B71C2D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492CC6-EF4A-4052-94C6-AF3C8EAAC9A9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DE4FE78-FFAD-4271-BD39-D0B6EB666521}" type="presParOf" srcId="{FFA01A35-8916-42B5-A75B-7FF05437978E}" destId="{6E805946-53A5-43BB-9267-DBCB76F38A1A}" srcOrd="0" destOrd="0" presId="urn:microsoft.com/office/officeart/2005/8/layout/hChevron3"/>
    <dgm:cxn modelId="{9B73235C-0D6E-4F2B-B397-44464BE9057D}" type="presParOf" srcId="{FFA01A35-8916-42B5-A75B-7FF05437978E}" destId="{06F20E4B-B6C3-4647-A3A2-76A9EE383395}" srcOrd="1" destOrd="0" presId="urn:microsoft.com/office/officeart/2005/8/layout/hChevron3"/>
    <dgm:cxn modelId="{1233FD48-E6E1-4C6C-BAF8-507B5817AA52}" type="presParOf" srcId="{FFA01A35-8916-42B5-A75B-7FF05437978E}" destId="{82F0DB62-3B56-420D-8639-5E3C1F802563}" srcOrd="2" destOrd="0" presId="urn:microsoft.com/office/officeart/2005/8/layout/hChevron3"/>
    <dgm:cxn modelId="{6C6C250F-BC7B-4371-A1BF-FCEE4873D00E}" type="presParOf" srcId="{FFA01A35-8916-42B5-A75B-7FF05437978E}" destId="{D318C9A9-77E6-4563-B46F-06622F1A0B5A}" srcOrd="3" destOrd="0" presId="urn:microsoft.com/office/officeart/2005/8/layout/hChevron3"/>
    <dgm:cxn modelId="{6F4FE4A6-777C-40FF-8C4D-2853C9F067F7}" type="presParOf" srcId="{FFA01A35-8916-42B5-A75B-7FF05437978E}" destId="{68EDBA29-DAA3-4C69-8C01-B2C80CECFD90}" srcOrd="4" destOrd="0" presId="urn:microsoft.com/office/officeart/2005/8/layout/hChevron3"/>
    <dgm:cxn modelId="{F5D1D150-A3AC-4C0E-A588-F163C7E5FFB7}" type="presParOf" srcId="{FFA01A35-8916-42B5-A75B-7FF05437978E}" destId="{52D24B53-D332-4AFC-8F08-61644FE17510}" srcOrd="5" destOrd="0" presId="urn:microsoft.com/office/officeart/2005/8/layout/hChevron3"/>
    <dgm:cxn modelId="{F6CB24DD-BE2E-4FB0-A7AF-C292F98832DA}" type="presParOf" srcId="{FFA01A35-8916-42B5-A75B-7FF05437978E}" destId="{35EE6415-8B08-4344-9551-D59B6545659D}" srcOrd="6" destOrd="0" presId="urn:microsoft.com/office/officeart/2005/8/layout/hChevron3"/>
    <dgm:cxn modelId="{C84CFF5E-3379-4933-9C9C-DD71AE0E8A94}" type="presParOf" srcId="{FFA01A35-8916-42B5-A75B-7FF05437978E}" destId="{1ED13268-1B6B-4DE9-B9B9-FB59CC57BE5D}" srcOrd="7" destOrd="0" presId="urn:microsoft.com/office/officeart/2005/8/layout/hChevron3"/>
    <dgm:cxn modelId="{A92B9A7F-8903-41B6-AA58-4FD28B336510}" type="presParOf" srcId="{FFA01A35-8916-42B5-A75B-7FF05437978E}" destId="{10FF8D02-4E8C-4C8C-8A11-8779B7B290BA}" srcOrd="8" destOrd="0" presId="urn:microsoft.com/office/officeart/2005/8/layout/hChevron3"/>
    <dgm:cxn modelId="{44458F30-6624-4C8B-B0A8-9BBAB1D1BBFF}" type="presParOf" srcId="{FFA01A35-8916-42B5-A75B-7FF05437978E}" destId="{8FC9A5F3-4746-44CA-8503-FC014CD7A90C}" srcOrd="9" destOrd="0" presId="urn:microsoft.com/office/officeart/2005/8/layout/hChevron3"/>
    <dgm:cxn modelId="{6B4EA4EB-8353-4135-B891-F36545BF69C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2D6F0-2DCA-4F45-8815-8B55F368463F}" type="presOf" srcId="{9A37432F-7778-4A28-9D2A-A138D3B77706}" destId="{FFA01A35-8916-42B5-A75B-7FF05437978E}" srcOrd="0" destOrd="0" presId="urn:microsoft.com/office/officeart/2005/8/layout/hChevron3"/>
    <dgm:cxn modelId="{176704AF-3D64-4159-8BE2-D1045206EE6A}" type="presOf" srcId="{AC57DE8B-84C4-4C5E-9874-CBA4751D5F66}" destId="{6E805946-53A5-43BB-9267-DBCB76F38A1A}" srcOrd="0" destOrd="0" presId="urn:microsoft.com/office/officeart/2005/8/layout/hChevron3"/>
    <dgm:cxn modelId="{E7D93615-B8EB-4F33-B37C-A549A41BE0D2}" type="presOf" srcId="{5FBF1405-B659-44F7-AB05-19AA2DFF8F4A}" destId="{82F0DB62-3B56-420D-8639-5E3C1F802563}" srcOrd="0" destOrd="0" presId="urn:microsoft.com/office/officeart/2005/8/layout/hChevron3"/>
    <dgm:cxn modelId="{DB37E00A-585F-4F49-9F8B-8CAD70DC4B8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141B7F13-7AD1-40A6-80D5-A5001947ABF2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F0EAA7B-CF44-47C5-9AC1-C9B2F2387B6C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DCCD7AB-FD2A-40AF-8AAE-1FBE8C758E9F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D91499A-4AAA-48A7-ADAA-F04A9B6A90BA}" type="presParOf" srcId="{FFA01A35-8916-42B5-A75B-7FF05437978E}" destId="{6E805946-53A5-43BB-9267-DBCB76F38A1A}" srcOrd="0" destOrd="0" presId="urn:microsoft.com/office/officeart/2005/8/layout/hChevron3"/>
    <dgm:cxn modelId="{22F09525-3FA9-48C4-B1BA-0BAB572AC48A}" type="presParOf" srcId="{FFA01A35-8916-42B5-A75B-7FF05437978E}" destId="{06F20E4B-B6C3-4647-A3A2-76A9EE383395}" srcOrd="1" destOrd="0" presId="urn:microsoft.com/office/officeart/2005/8/layout/hChevron3"/>
    <dgm:cxn modelId="{638340A6-9E33-4869-90FC-0FC22034145C}" type="presParOf" srcId="{FFA01A35-8916-42B5-A75B-7FF05437978E}" destId="{82F0DB62-3B56-420D-8639-5E3C1F802563}" srcOrd="2" destOrd="0" presId="urn:microsoft.com/office/officeart/2005/8/layout/hChevron3"/>
    <dgm:cxn modelId="{43EBDAFE-9B48-401F-B39C-63FA670075DE}" type="presParOf" srcId="{FFA01A35-8916-42B5-A75B-7FF05437978E}" destId="{D318C9A9-77E6-4563-B46F-06622F1A0B5A}" srcOrd="3" destOrd="0" presId="urn:microsoft.com/office/officeart/2005/8/layout/hChevron3"/>
    <dgm:cxn modelId="{E766887C-4C88-4C8F-B89F-0391382BF0B0}" type="presParOf" srcId="{FFA01A35-8916-42B5-A75B-7FF05437978E}" destId="{68EDBA29-DAA3-4C69-8C01-B2C80CECFD90}" srcOrd="4" destOrd="0" presId="urn:microsoft.com/office/officeart/2005/8/layout/hChevron3"/>
    <dgm:cxn modelId="{C5623B51-F753-432B-81F2-5E64DB5ECF88}" type="presParOf" srcId="{FFA01A35-8916-42B5-A75B-7FF05437978E}" destId="{52D24B53-D332-4AFC-8F08-61644FE17510}" srcOrd="5" destOrd="0" presId="urn:microsoft.com/office/officeart/2005/8/layout/hChevron3"/>
    <dgm:cxn modelId="{3BB5C3C6-80E0-4E8E-9132-5E5B8317033D}" type="presParOf" srcId="{FFA01A35-8916-42B5-A75B-7FF05437978E}" destId="{35EE6415-8B08-4344-9551-D59B6545659D}" srcOrd="6" destOrd="0" presId="urn:microsoft.com/office/officeart/2005/8/layout/hChevron3"/>
    <dgm:cxn modelId="{35B2B65C-9FD8-4072-8271-C0A05C8C64FB}" type="presParOf" srcId="{FFA01A35-8916-42B5-A75B-7FF05437978E}" destId="{1ED13268-1B6B-4DE9-B9B9-FB59CC57BE5D}" srcOrd="7" destOrd="0" presId="urn:microsoft.com/office/officeart/2005/8/layout/hChevron3"/>
    <dgm:cxn modelId="{98446DB7-357F-48B2-BFD5-26F4F50292F2}" type="presParOf" srcId="{FFA01A35-8916-42B5-A75B-7FF05437978E}" destId="{10FF8D02-4E8C-4C8C-8A11-8779B7B290BA}" srcOrd="8" destOrd="0" presId="urn:microsoft.com/office/officeart/2005/8/layout/hChevron3"/>
    <dgm:cxn modelId="{C07B22F9-CC8E-48D2-B309-510E827E63C2}" type="presParOf" srcId="{FFA01A35-8916-42B5-A75B-7FF05437978E}" destId="{8FC9A5F3-4746-44CA-8503-FC014CD7A90C}" srcOrd="9" destOrd="0" presId="urn:microsoft.com/office/officeart/2005/8/layout/hChevron3"/>
    <dgm:cxn modelId="{1F4A9D4D-D358-4EF0-8848-AED3C18A826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77CA7-F61E-47E7-9E2D-267A512FFC72}" type="presOf" srcId="{2317B311-8927-4F26-9220-4E4AB6F4EEE9}" destId="{35EE6415-8B08-4344-9551-D59B6545659D}" srcOrd="0" destOrd="0" presId="urn:microsoft.com/office/officeart/2005/8/layout/hChevron3"/>
    <dgm:cxn modelId="{E1E1C385-326C-4D59-9A0C-CD586C7826C2}" type="presOf" srcId="{739DAE25-CC5D-43AC-BAA2-600FF2E2BD0E}" destId="{10FF8D02-4E8C-4C8C-8A11-8779B7B290BA}" srcOrd="0" destOrd="0" presId="urn:microsoft.com/office/officeart/2005/8/layout/hChevron3"/>
    <dgm:cxn modelId="{75905E7B-2382-4F2D-87BD-D631A1FDC31C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2E66F116-2487-4546-885A-BB39581F2899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7E1762-94F2-4672-8963-3CAC74EA4D57}" type="presOf" srcId="{9A37432F-7778-4A28-9D2A-A138D3B77706}" destId="{FFA01A35-8916-42B5-A75B-7FF05437978E}" srcOrd="0" destOrd="0" presId="urn:microsoft.com/office/officeart/2005/8/layout/hChevron3"/>
    <dgm:cxn modelId="{AAF61E75-3698-4547-890A-5BE62A04DBBE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8D2F7FE-D48E-41E8-9370-5BEADB73358D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5D4A177-188D-40FE-BEA3-3C581D8921D7}" type="presParOf" srcId="{FFA01A35-8916-42B5-A75B-7FF05437978E}" destId="{6E805946-53A5-43BB-9267-DBCB76F38A1A}" srcOrd="0" destOrd="0" presId="urn:microsoft.com/office/officeart/2005/8/layout/hChevron3"/>
    <dgm:cxn modelId="{BBE86932-1161-4132-85A3-5539D78E6E5A}" type="presParOf" srcId="{FFA01A35-8916-42B5-A75B-7FF05437978E}" destId="{06F20E4B-B6C3-4647-A3A2-76A9EE383395}" srcOrd="1" destOrd="0" presId="urn:microsoft.com/office/officeart/2005/8/layout/hChevron3"/>
    <dgm:cxn modelId="{7A6E57D0-B5FF-43F5-9188-AA3302119FFE}" type="presParOf" srcId="{FFA01A35-8916-42B5-A75B-7FF05437978E}" destId="{82F0DB62-3B56-420D-8639-5E3C1F802563}" srcOrd="2" destOrd="0" presId="urn:microsoft.com/office/officeart/2005/8/layout/hChevron3"/>
    <dgm:cxn modelId="{10338D8B-3291-4908-853C-3BA9AE7CB6E1}" type="presParOf" srcId="{FFA01A35-8916-42B5-A75B-7FF05437978E}" destId="{D318C9A9-77E6-4563-B46F-06622F1A0B5A}" srcOrd="3" destOrd="0" presId="urn:microsoft.com/office/officeart/2005/8/layout/hChevron3"/>
    <dgm:cxn modelId="{BD7FB8DE-7012-4319-84A9-147AE1C4D1FD}" type="presParOf" srcId="{FFA01A35-8916-42B5-A75B-7FF05437978E}" destId="{68EDBA29-DAA3-4C69-8C01-B2C80CECFD90}" srcOrd="4" destOrd="0" presId="urn:microsoft.com/office/officeart/2005/8/layout/hChevron3"/>
    <dgm:cxn modelId="{6A0CD03D-CFC1-4BA0-AADB-A7F0B50A6F43}" type="presParOf" srcId="{FFA01A35-8916-42B5-A75B-7FF05437978E}" destId="{52D24B53-D332-4AFC-8F08-61644FE17510}" srcOrd="5" destOrd="0" presId="urn:microsoft.com/office/officeart/2005/8/layout/hChevron3"/>
    <dgm:cxn modelId="{615FCF22-5473-4912-A6DA-C228FE979CF3}" type="presParOf" srcId="{FFA01A35-8916-42B5-A75B-7FF05437978E}" destId="{35EE6415-8B08-4344-9551-D59B6545659D}" srcOrd="6" destOrd="0" presId="urn:microsoft.com/office/officeart/2005/8/layout/hChevron3"/>
    <dgm:cxn modelId="{82EF35D1-D06C-4A68-8A9F-1D4E1BEB439B}" type="presParOf" srcId="{FFA01A35-8916-42B5-A75B-7FF05437978E}" destId="{1ED13268-1B6B-4DE9-B9B9-FB59CC57BE5D}" srcOrd="7" destOrd="0" presId="urn:microsoft.com/office/officeart/2005/8/layout/hChevron3"/>
    <dgm:cxn modelId="{EECE52BB-06E3-4E0E-BAB6-65359E7F902E}" type="presParOf" srcId="{FFA01A35-8916-42B5-A75B-7FF05437978E}" destId="{10FF8D02-4E8C-4C8C-8A11-8779B7B290BA}" srcOrd="8" destOrd="0" presId="urn:microsoft.com/office/officeart/2005/8/layout/hChevron3"/>
    <dgm:cxn modelId="{D3C2323E-EA8C-4F8A-91A8-9ED92E657F93}" type="presParOf" srcId="{FFA01A35-8916-42B5-A75B-7FF05437978E}" destId="{8FC9A5F3-4746-44CA-8503-FC014CD7A90C}" srcOrd="9" destOrd="0" presId="urn:microsoft.com/office/officeart/2005/8/layout/hChevron3"/>
    <dgm:cxn modelId="{5EEA4837-25A4-4269-AB3D-CD99B91B195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2854C45-7A07-47F7-ACF2-A1A89CD23BFF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093EB95-6A22-4975-8AF8-60F483E0E71A}" type="presOf" srcId="{739DAE25-CC5D-43AC-BAA2-600FF2E2BD0E}" destId="{10FF8D02-4E8C-4C8C-8A11-8779B7B290BA}" srcOrd="0" destOrd="0" presId="urn:microsoft.com/office/officeart/2005/8/layout/hChevron3"/>
    <dgm:cxn modelId="{4EE117E1-9FBF-407D-A063-633AD7DCFBED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DCC2E7-1B8B-40C5-BFE3-106F56B25333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D308D-C4D2-4286-842D-983838503A04}" type="presOf" srcId="{D635B4EC-2F5B-49EF-94DD-3B32DFA51661}" destId="{8B992671-9F3A-4C52-B4A1-C8B693D05FF3}" srcOrd="0" destOrd="0" presId="urn:microsoft.com/office/officeart/2005/8/layout/hChevron3"/>
    <dgm:cxn modelId="{4FF6E86F-BDA9-438D-9563-7BCDB0992EA0}" type="presOf" srcId="{AC57DE8B-84C4-4C5E-9874-CBA4751D5F66}" destId="{6E805946-53A5-43BB-9267-DBCB76F38A1A}" srcOrd="0" destOrd="0" presId="urn:microsoft.com/office/officeart/2005/8/layout/hChevron3"/>
    <dgm:cxn modelId="{2A202038-DBFE-4C0A-BCC9-D63D9F095EC9}" type="presOf" srcId="{2317B311-8927-4F26-9220-4E4AB6F4EEE9}" destId="{35EE6415-8B08-4344-9551-D59B6545659D}" srcOrd="0" destOrd="0" presId="urn:microsoft.com/office/officeart/2005/8/layout/hChevron3"/>
    <dgm:cxn modelId="{191B638A-5450-4F98-9922-9D4B0908E8A3}" type="presParOf" srcId="{FFA01A35-8916-42B5-A75B-7FF05437978E}" destId="{6E805946-53A5-43BB-9267-DBCB76F38A1A}" srcOrd="0" destOrd="0" presId="urn:microsoft.com/office/officeart/2005/8/layout/hChevron3"/>
    <dgm:cxn modelId="{FC57950F-7106-4ADD-90DC-39415E45E255}" type="presParOf" srcId="{FFA01A35-8916-42B5-A75B-7FF05437978E}" destId="{06F20E4B-B6C3-4647-A3A2-76A9EE383395}" srcOrd="1" destOrd="0" presId="urn:microsoft.com/office/officeart/2005/8/layout/hChevron3"/>
    <dgm:cxn modelId="{E63D005E-5852-460B-8F64-2515D4801389}" type="presParOf" srcId="{FFA01A35-8916-42B5-A75B-7FF05437978E}" destId="{82F0DB62-3B56-420D-8639-5E3C1F802563}" srcOrd="2" destOrd="0" presId="urn:microsoft.com/office/officeart/2005/8/layout/hChevron3"/>
    <dgm:cxn modelId="{C8D46869-A960-476D-B89E-A6C7D526DCBE}" type="presParOf" srcId="{FFA01A35-8916-42B5-A75B-7FF05437978E}" destId="{D318C9A9-77E6-4563-B46F-06622F1A0B5A}" srcOrd="3" destOrd="0" presId="urn:microsoft.com/office/officeart/2005/8/layout/hChevron3"/>
    <dgm:cxn modelId="{C9EFDDEA-5F0B-4744-9A7E-89A6419F31B1}" type="presParOf" srcId="{FFA01A35-8916-42B5-A75B-7FF05437978E}" destId="{68EDBA29-DAA3-4C69-8C01-B2C80CECFD90}" srcOrd="4" destOrd="0" presId="urn:microsoft.com/office/officeart/2005/8/layout/hChevron3"/>
    <dgm:cxn modelId="{2994F9B8-4484-4B09-AA7A-D47BFAB2BED1}" type="presParOf" srcId="{FFA01A35-8916-42B5-A75B-7FF05437978E}" destId="{52D24B53-D332-4AFC-8F08-61644FE17510}" srcOrd="5" destOrd="0" presId="urn:microsoft.com/office/officeart/2005/8/layout/hChevron3"/>
    <dgm:cxn modelId="{E3BD2C7F-7C2B-4F12-B259-1E4B25EDBC51}" type="presParOf" srcId="{FFA01A35-8916-42B5-A75B-7FF05437978E}" destId="{35EE6415-8B08-4344-9551-D59B6545659D}" srcOrd="6" destOrd="0" presId="urn:microsoft.com/office/officeart/2005/8/layout/hChevron3"/>
    <dgm:cxn modelId="{4136A9BA-B206-4F94-BB5E-977F19ECF347}" type="presParOf" srcId="{FFA01A35-8916-42B5-A75B-7FF05437978E}" destId="{1ED13268-1B6B-4DE9-B9B9-FB59CC57BE5D}" srcOrd="7" destOrd="0" presId="urn:microsoft.com/office/officeart/2005/8/layout/hChevron3"/>
    <dgm:cxn modelId="{6B84C274-51CA-4A1C-AE44-DE495222E041}" type="presParOf" srcId="{FFA01A35-8916-42B5-A75B-7FF05437978E}" destId="{10FF8D02-4E8C-4C8C-8A11-8779B7B290BA}" srcOrd="8" destOrd="0" presId="urn:microsoft.com/office/officeart/2005/8/layout/hChevron3"/>
    <dgm:cxn modelId="{E1252F06-25F3-4A70-9407-D6A145D8909A}" type="presParOf" srcId="{FFA01A35-8916-42B5-A75B-7FF05437978E}" destId="{8FC9A5F3-4746-44CA-8503-FC014CD7A90C}" srcOrd="9" destOrd="0" presId="urn:microsoft.com/office/officeart/2005/8/layout/hChevron3"/>
    <dgm:cxn modelId="{2166C70E-648C-4CF7-8221-BA109005622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F3F85-9142-4545-8C25-4EF4FA05B1BE}" type="presOf" srcId="{5FBF1405-B659-44F7-AB05-19AA2DFF8F4A}" destId="{82F0DB62-3B56-420D-8639-5E3C1F802563}" srcOrd="0" destOrd="0" presId="urn:microsoft.com/office/officeart/2005/8/layout/hChevron3"/>
    <dgm:cxn modelId="{D9A48FA7-B8CF-45D1-A67A-63666D03A5A7}" type="presOf" srcId="{AC57DE8B-84C4-4C5E-9874-CBA4751D5F66}" destId="{6E805946-53A5-43BB-9267-DBCB76F38A1A}" srcOrd="0" destOrd="0" presId="urn:microsoft.com/office/officeart/2005/8/layout/hChevron3"/>
    <dgm:cxn modelId="{573B452F-D9CE-4206-8D53-2F4421C8C477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031827A-01A8-41BF-9D85-846C968FDFD2}" type="presOf" srcId="{D635B4EC-2F5B-49EF-94DD-3B32DFA51661}" destId="{8B992671-9F3A-4C52-B4A1-C8B693D05FF3}" srcOrd="0" destOrd="0" presId="urn:microsoft.com/office/officeart/2005/8/layout/hChevron3"/>
    <dgm:cxn modelId="{E5037489-C3E2-4996-90C5-5DD6E323920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2F667A6-88B5-4630-9B7E-4AFE72F480D9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0BEF539-BCEC-4CD3-B3FB-E802839088CB}" type="presOf" srcId="{739DAE25-CC5D-43AC-BAA2-600FF2E2BD0E}" destId="{10FF8D02-4E8C-4C8C-8A11-8779B7B290BA}" srcOrd="0" destOrd="0" presId="urn:microsoft.com/office/officeart/2005/8/layout/hChevron3"/>
    <dgm:cxn modelId="{76960F54-9D58-4768-85FE-CA50194875B3}" type="presParOf" srcId="{FFA01A35-8916-42B5-A75B-7FF05437978E}" destId="{6E805946-53A5-43BB-9267-DBCB76F38A1A}" srcOrd="0" destOrd="0" presId="urn:microsoft.com/office/officeart/2005/8/layout/hChevron3"/>
    <dgm:cxn modelId="{9CAE7926-3ED9-40A4-A761-737F664CC56F}" type="presParOf" srcId="{FFA01A35-8916-42B5-A75B-7FF05437978E}" destId="{06F20E4B-B6C3-4647-A3A2-76A9EE383395}" srcOrd="1" destOrd="0" presId="urn:microsoft.com/office/officeart/2005/8/layout/hChevron3"/>
    <dgm:cxn modelId="{81A4D9B4-0174-4186-AE0D-35D7D710E552}" type="presParOf" srcId="{FFA01A35-8916-42B5-A75B-7FF05437978E}" destId="{82F0DB62-3B56-420D-8639-5E3C1F802563}" srcOrd="2" destOrd="0" presId="urn:microsoft.com/office/officeart/2005/8/layout/hChevron3"/>
    <dgm:cxn modelId="{D83233AD-BCC9-4162-BB77-5814D945C501}" type="presParOf" srcId="{FFA01A35-8916-42B5-A75B-7FF05437978E}" destId="{D318C9A9-77E6-4563-B46F-06622F1A0B5A}" srcOrd="3" destOrd="0" presId="urn:microsoft.com/office/officeart/2005/8/layout/hChevron3"/>
    <dgm:cxn modelId="{083701D1-E7CE-4AB2-A670-A31DDD4DB5E4}" type="presParOf" srcId="{FFA01A35-8916-42B5-A75B-7FF05437978E}" destId="{68EDBA29-DAA3-4C69-8C01-B2C80CECFD90}" srcOrd="4" destOrd="0" presId="urn:microsoft.com/office/officeart/2005/8/layout/hChevron3"/>
    <dgm:cxn modelId="{A6286AE9-5008-465A-B0F5-A67A7D7B2E00}" type="presParOf" srcId="{FFA01A35-8916-42B5-A75B-7FF05437978E}" destId="{52D24B53-D332-4AFC-8F08-61644FE17510}" srcOrd="5" destOrd="0" presId="urn:microsoft.com/office/officeart/2005/8/layout/hChevron3"/>
    <dgm:cxn modelId="{F1DBA0FE-7DA3-4CC2-9D35-72EE6B4414D9}" type="presParOf" srcId="{FFA01A35-8916-42B5-A75B-7FF05437978E}" destId="{35EE6415-8B08-4344-9551-D59B6545659D}" srcOrd="6" destOrd="0" presId="urn:microsoft.com/office/officeart/2005/8/layout/hChevron3"/>
    <dgm:cxn modelId="{8DE2F499-C331-47EA-89AA-E8064950BA4F}" type="presParOf" srcId="{FFA01A35-8916-42B5-A75B-7FF05437978E}" destId="{1ED13268-1B6B-4DE9-B9B9-FB59CC57BE5D}" srcOrd="7" destOrd="0" presId="urn:microsoft.com/office/officeart/2005/8/layout/hChevron3"/>
    <dgm:cxn modelId="{77BFA488-C761-45C0-BB14-1AB37266E1D5}" type="presParOf" srcId="{FFA01A35-8916-42B5-A75B-7FF05437978E}" destId="{10FF8D02-4E8C-4C8C-8A11-8779B7B290BA}" srcOrd="8" destOrd="0" presId="urn:microsoft.com/office/officeart/2005/8/layout/hChevron3"/>
    <dgm:cxn modelId="{4DA04C13-5A1F-49E6-A223-FFD171AA737B}" type="presParOf" srcId="{FFA01A35-8916-42B5-A75B-7FF05437978E}" destId="{8FC9A5F3-4746-44CA-8503-FC014CD7A90C}" srcOrd="9" destOrd="0" presId="urn:microsoft.com/office/officeart/2005/8/layout/hChevron3"/>
    <dgm:cxn modelId="{475EA297-AD8F-428D-9FD2-227087926A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0EFF5-2D0A-4EBA-AADE-2131201B86DE}" type="presOf" srcId="{AC57DE8B-84C4-4C5E-9874-CBA4751D5F66}" destId="{6E805946-53A5-43BB-9267-DBCB76F38A1A}" srcOrd="0" destOrd="0" presId="urn:microsoft.com/office/officeart/2005/8/layout/hChevron3"/>
    <dgm:cxn modelId="{2A254DAF-2D5E-48D2-9DD1-D3DF82567BF9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35245A6-C2DB-4F1B-A25F-BA1DEDD49FAF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D81F591-51D7-4D10-B311-A8CAF4434551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0BE4C6C-ED0C-4791-BB2D-267F7F8C1BC8}" type="presOf" srcId="{2317B311-8927-4F26-9220-4E4AB6F4EEE9}" destId="{35EE6415-8B08-4344-9551-D59B6545659D}" srcOrd="0" destOrd="0" presId="urn:microsoft.com/office/officeart/2005/8/layout/hChevron3"/>
    <dgm:cxn modelId="{64BA0067-9CA3-497C-BE7A-87E4460DC157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FA87C87A-FC53-4F1E-AB10-333CFADEEB21}" type="presOf" srcId="{9A37432F-7778-4A28-9D2A-A138D3B77706}" destId="{FFA01A35-8916-42B5-A75B-7FF05437978E}" srcOrd="0" destOrd="0" presId="urn:microsoft.com/office/officeart/2005/8/layout/hChevron3"/>
    <dgm:cxn modelId="{B5255310-21FA-4A87-9A1B-6EB659D35895}" type="presParOf" srcId="{FFA01A35-8916-42B5-A75B-7FF05437978E}" destId="{6E805946-53A5-43BB-9267-DBCB76F38A1A}" srcOrd="0" destOrd="0" presId="urn:microsoft.com/office/officeart/2005/8/layout/hChevron3"/>
    <dgm:cxn modelId="{BC0D445B-DF02-41CB-AFDC-78E45E4430CC}" type="presParOf" srcId="{FFA01A35-8916-42B5-A75B-7FF05437978E}" destId="{06F20E4B-B6C3-4647-A3A2-76A9EE383395}" srcOrd="1" destOrd="0" presId="urn:microsoft.com/office/officeart/2005/8/layout/hChevron3"/>
    <dgm:cxn modelId="{9897A6F8-2C78-40D2-A05D-8EA5E83827F4}" type="presParOf" srcId="{FFA01A35-8916-42B5-A75B-7FF05437978E}" destId="{82F0DB62-3B56-420D-8639-5E3C1F802563}" srcOrd="2" destOrd="0" presId="urn:microsoft.com/office/officeart/2005/8/layout/hChevron3"/>
    <dgm:cxn modelId="{F8628F7E-0231-4F01-9583-BBEDB1965889}" type="presParOf" srcId="{FFA01A35-8916-42B5-A75B-7FF05437978E}" destId="{D318C9A9-77E6-4563-B46F-06622F1A0B5A}" srcOrd="3" destOrd="0" presId="urn:microsoft.com/office/officeart/2005/8/layout/hChevron3"/>
    <dgm:cxn modelId="{3F34A1B1-1D09-4A06-835C-77E8591E3A1D}" type="presParOf" srcId="{FFA01A35-8916-42B5-A75B-7FF05437978E}" destId="{68EDBA29-DAA3-4C69-8C01-B2C80CECFD90}" srcOrd="4" destOrd="0" presId="urn:microsoft.com/office/officeart/2005/8/layout/hChevron3"/>
    <dgm:cxn modelId="{BEBC4833-B56E-449C-8DE9-0E192B5CDC69}" type="presParOf" srcId="{FFA01A35-8916-42B5-A75B-7FF05437978E}" destId="{52D24B53-D332-4AFC-8F08-61644FE17510}" srcOrd="5" destOrd="0" presId="urn:microsoft.com/office/officeart/2005/8/layout/hChevron3"/>
    <dgm:cxn modelId="{D83E5585-3534-41C7-A158-05A33AF7994F}" type="presParOf" srcId="{FFA01A35-8916-42B5-A75B-7FF05437978E}" destId="{35EE6415-8B08-4344-9551-D59B6545659D}" srcOrd="6" destOrd="0" presId="urn:microsoft.com/office/officeart/2005/8/layout/hChevron3"/>
    <dgm:cxn modelId="{E0EAE175-5CF0-4171-A217-29CD528F4656}" type="presParOf" srcId="{FFA01A35-8916-42B5-A75B-7FF05437978E}" destId="{1ED13268-1B6B-4DE9-B9B9-FB59CC57BE5D}" srcOrd="7" destOrd="0" presId="urn:microsoft.com/office/officeart/2005/8/layout/hChevron3"/>
    <dgm:cxn modelId="{7876A8B3-20E2-4F37-ACDD-2F7ABAD30C3E}" type="presParOf" srcId="{FFA01A35-8916-42B5-A75B-7FF05437978E}" destId="{10FF8D02-4E8C-4C8C-8A11-8779B7B290BA}" srcOrd="8" destOrd="0" presId="urn:microsoft.com/office/officeart/2005/8/layout/hChevron3"/>
    <dgm:cxn modelId="{5B063961-05BD-4191-9737-CA4F4FAA7C07}" type="presParOf" srcId="{FFA01A35-8916-42B5-A75B-7FF05437978E}" destId="{8FC9A5F3-4746-44CA-8503-FC014CD7A90C}" srcOrd="9" destOrd="0" presId="urn:microsoft.com/office/officeart/2005/8/layout/hChevron3"/>
    <dgm:cxn modelId="{7D898DCF-7C9F-428A-A418-1A04AF13CA0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DC26A1F-00FA-4DFF-B85E-4288564A5BD0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3EF412E8-A244-443B-BD4A-68EC4E444281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B36416E-8961-4F28-A9B0-2B2B97F67CB9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28C506C-2ACE-4C90-BD6F-5F660264A302}" type="presOf" srcId="{2317B311-8927-4F26-9220-4E4AB6F4EEE9}" destId="{35EE6415-8B08-4344-9551-D59B6545659D}" srcOrd="0" destOrd="0" presId="urn:microsoft.com/office/officeart/2005/8/layout/hChevron3"/>
    <dgm:cxn modelId="{58A8ACB7-7D2E-4AFA-B9A0-3AF5ACD30522}" type="presOf" srcId="{5FBF1405-B659-44F7-AB05-19AA2DFF8F4A}" destId="{82F0DB62-3B56-420D-8639-5E3C1F802563}" srcOrd="0" destOrd="0" presId="urn:microsoft.com/office/officeart/2005/8/layout/hChevron3"/>
    <dgm:cxn modelId="{A308DCC7-8BA8-46A6-AAD7-9AF32A41167B}" type="presOf" srcId="{9A37432F-7778-4A28-9D2A-A138D3B77706}" destId="{FFA01A35-8916-42B5-A75B-7FF05437978E}" srcOrd="0" destOrd="0" presId="urn:microsoft.com/office/officeart/2005/8/layout/hChevron3"/>
    <dgm:cxn modelId="{3F2347C7-48FE-43BB-A263-A0D4394BCB86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33E3EE8E-AA13-4E17-8D24-93E615160A8A}" type="presParOf" srcId="{FFA01A35-8916-42B5-A75B-7FF05437978E}" destId="{6E805946-53A5-43BB-9267-DBCB76F38A1A}" srcOrd="0" destOrd="0" presId="urn:microsoft.com/office/officeart/2005/8/layout/hChevron3"/>
    <dgm:cxn modelId="{127FB615-AEE2-4E68-B803-A5FC50A8C1F1}" type="presParOf" srcId="{FFA01A35-8916-42B5-A75B-7FF05437978E}" destId="{06F20E4B-B6C3-4647-A3A2-76A9EE383395}" srcOrd="1" destOrd="0" presId="urn:microsoft.com/office/officeart/2005/8/layout/hChevron3"/>
    <dgm:cxn modelId="{5ACBA5F5-11C7-4F99-9458-8ADCAD55D731}" type="presParOf" srcId="{FFA01A35-8916-42B5-A75B-7FF05437978E}" destId="{82F0DB62-3B56-420D-8639-5E3C1F802563}" srcOrd="2" destOrd="0" presId="urn:microsoft.com/office/officeart/2005/8/layout/hChevron3"/>
    <dgm:cxn modelId="{1E9E790B-A8DB-4742-B1FB-496FC764214C}" type="presParOf" srcId="{FFA01A35-8916-42B5-A75B-7FF05437978E}" destId="{D318C9A9-77E6-4563-B46F-06622F1A0B5A}" srcOrd="3" destOrd="0" presId="urn:microsoft.com/office/officeart/2005/8/layout/hChevron3"/>
    <dgm:cxn modelId="{D1E8DDD1-0B53-4EFC-B494-C7443CEBB53D}" type="presParOf" srcId="{FFA01A35-8916-42B5-A75B-7FF05437978E}" destId="{68EDBA29-DAA3-4C69-8C01-B2C80CECFD90}" srcOrd="4" destOrd="0" presId="urn:microsoft.com/office/officeart/2005/8/layout/hChevron3"/>
    <dgm:cxn modelId="{C97D894C-5C8C-418B-B896-6A5CF0A0017A}" type="presParOf" srcId="{FFA01A35-8916-42B5-A75B-7FF05437978E}" destId="{52D24B53-D332-4AFC-8F08-61644FE17510}" srcOrd="5" destOrd="0" presId="urn:microsoft.com/office/officeart/2005/8/layout/hChevron3"/>
    <dgm:cxn modelId="{7E95DB99-C814-48F8-B4DD-86CB9469C92F}" type="presParOf" srcId="{FFA01A35-8916-42B5-A75B-7FF05437978E}" destId="{35EE6415-8B08-4344-9551-D59B6545659D}" srcOrd="6" destOrd="0" presId="urn:microsoft.com/office/officeart/2005/8/layout/hChevron3"/>
    <dgm:cxn modelId="{C0E1BF9D-998D-4020-A08F-A1696DF42A5C}" type="presParOf" srcId="{FFA01A35-8916-42B5-A75B-7FF05437978E}" destId="{1ED13268-1B6B-4DE9-B9B9-FB59CC57BE5D}" srcOrd="7" destOrd="0" presId="urn:microsoft.com/office/officeart/2005/8/layout/hChevron3"/>
    <dgm:cxn modelId="{FDAA286B-71D4-4529-86FD-9CCF72971BD5}" type="presParOf" srcId="{FFA01A35-8916-42B5-A75B-7FF05437978E}" destId="{10FF8D02-4E8C-4C8C-8A11-8779B7B290BA}" srcOrd="8" destOrd="0" presId="urn:microsoft.com/office/officeart/2005/8/layout/hChevron3"/>
    <dgm:cxn modelId="{41D81571-C4DF-423D-9915-D501DF12C70E}" type="presParOf" srcId="{FFA01A35-8916-42B5-A75B-7FF05437978E}" destId="{8FC9A5F3-4746-44CA-8503-FC014CD7A90C}" srcOrd="9" destOrd="0" presId="urn:microsoft.com/office/officeart/2005/8/layout/hChevron3"/>
    <dgm:cxn modelId="{8EAA1165-4242-4533-BA86-B13297022D9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D918C5-71A4-47F8-885F-D5C11728D843}" type="presOf" srcId="{739DAE25-CC5D-43AC-BAA2-600FF2E2BD0E}" destId="{10FF8D02-4E8C-4C8C-8A11-8779B7B290BA}" srcOrd="0" destOrd="0" presId="urn:microsoft.com/office/officeart/2005/8/layout/hChevron3"/>
    <dgm:cxn modelId="{3F5AFB2F-3837-4B1E-9C36-926F3E1162DF}" type="presOf" srcId="{AC57DE8B-84C4-4C5E-9874-CBA4751D5F66}" destId="{6E805946-53A5-43BB-9267-DBCB76F38A1A}" srcOrd="0" destOrd="0" presId="urn:microsoft.com/office/officeart/2005/8/layout/hChevron3"/>
    <dgm:cxn modelId="{6929748E-B0E0-4E95-B7F3-9B91C4FF470C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29CC6BB-4475-4CDA-9D1A-48E89D4A9CEF}" type="presOf" srcId="{2317B311-8927-4F26-9220-4E4AB6F4EEE9}" destId="{35EE6415-8B08-4344-9551-D59B6545659D}" srcOrd="0" destOrd="0" presId="urn:microsoft.com/office/officeart/2005/8/layout/hChevron3"/>
    <dgm:cxn modelId="{A2D70120-B252-433D-B788-C858219730AE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28EBF67-7A16-4BD9-9A55-091D23A78514}" type="presOf" srcId="{5FBF1405-B659-44F7-AB05-19AA2DFF8F4A}" destId="{82F0DB62-3B56-420D-8639-5E3C1F802563}" srcOrd="0" destOrd="0" presId="urn:microsoft.com/office/officeart/2005/8/layout/hChevron3"/>
    <dgm:cxn modelId="{A38003E4-2D5F-4CEF-8F90-11B8FE29458B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E37BC0A-2C34-4ECA-A7DA-A8CF41454DCB}" type="presParOf" srcId="{FFA01A35-8916-42B5-A75B-7FF05437978E}" destId="{6E805946-53A5-43BB-9267-DBCB76F38A1A}" srcOrd="0" destOrd="0" presId="urn:microsoft.com/office/officeart/2005/8/layout/hChevron3"/>
    <dgm:cxn modelId="{2768F23C-95CE-4497-9665-5819D6FD2719}" type="presParOf" srcId="{FFA01A35-8916-42B5-A75B-7FF05437978E}" destId="{06F20E4B-B6C3-4647-A3A2-76A9EE383395}" srcOrd="1" destOrd="0" presId="urn:microsoft.com/office/officeart/2005/8/layout/hChevron3"/>
    <dgm:cxn modelId="{EE276955-1AF4-4D1D-879A-AF4AAE07945C}" type="presParOf" srcId="{FFA01A35-8916-42B5-A75B-7FF05437978E}" destId="{82F0DB62-3B56-420D-8639-5E3C1F802563}" srcOrd="2" destOrd="0" presId="urn:microsoft.com/office/officeart/2005/8/layout/hChevron3"/>
    <dgm:cxn modelId="{41CFB519-D0E7-4229-A650-2CFB254CA146}" type="presParOf" srcId="{FFA01A35-8916-42B5-A75B-7FF05437978E}" destId="{D318C9A9-77E6-4563-B46F-06622F1A0B5A}" srcOrd="3" destOrd="0" presId="urn:microsoft.com/office/officeart/2005/8/layout/hChevron3"/>
    <dgm:cxn modelId="{79685AC6-A4E3-4217-A8F0-65EDD7CAC3B1}" type="presParOf" srcId="{FFA01A35-8916-42B5-A75B-7FF05437978E}" destId="{68EDBA29-DAA3-4C69-8C01-B2C80CECFD90}" srcOrd="4" destOrd="0" presId="urn:microsoft.com/office/officeart/2005/8/layout/hChevron3"/>
    <dgm:cxn modelId="{6C0A2438-7E8A-4990-9197-CC7664AB548B}" type="presParOf" srcId="{FFA01A35-8916-42B5-A75B-7FF05437978E}" destId="{52D24B53-D332-4AFC-8F08-61644FE17510}" srcOrd="5" destOrd="0" presId="urn:microsoft.com/office/officeart/2005/8/layout/hChevron3"/>
    <dgm:cxn modelId="{F7B69224-7274-4033-B05A-76BE0F5B6401}" type="presParOf" srcId="{FFA01A35-8916-42B5-A75B-7FF05437978E}" destId="{35EE6415-8B08-4344-9551-D59B6545659D}" srcOrd="6" destOrd="0" presId="urn:microsoft.com/office/officeart/2005/8/layout/hChevron3"/>
    <dgm:cxn modelId="{982991F2-F6A3-40C2-AF82-915A859F0759}" type="presParOf" srcId="{FFA01A35-8916-42B5-A75B-7FF05437978E}" destId="{1ED13268-1B6B-4DE9-B9B9-FB59CC57BE5D}" srcOrd="7" destOrd="0" presId="urn:microsoft.com/office/officeart/2005/8/layout/hChevron3"/>
    <dgm:cxn modelId="{DBD28785-2355-4656-9DA6-F48809801F10}" type="presParOf" srcId="{FFA01A35-8916-42B5-A75B-7FF05437978E}" destId="{10FF8D02-4E8C-4C8C-8A11-8779B7B290BA}" srcOrd="8" destOrd="0" presId="urn:microsoft.com/office/officeart/2005/8/layout/hChevron3"/>
    <dgm:cxn modelId="{73AEE680-6241-4A40-8B71-A26183643D3E}" type="presParOf" srcId="{FFA01A35-8916-42B5-A75B-7FF05437978E}" destId="{8FC9A5F3-4746-44CA-8503-FC014CD7A90C}" srcOrd="9" destOrd="0" presId="urn:microsoft.com/office/officeart/2005/8/layout/hChevron3"/>
    <dgm:cxn modelId="{1DCEDE14-6BAF-47A9-B772-428C437EDF9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93D25E-F44E-454C-B613-BBCDEC604D44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3E91E8B1-6468-4BC6-9F41-F3ED996267C6}" type="presOf" srcId="{AC57DE8B-84C4-4C5E-9874-CBA4751D5F66}" destId="{6E805946-53A5-43BB-9267-DBCB76F38A1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D5B4B-C36E-4565-A85F-9CAB2A807EF3}" type="presOf" srcId="{739DAE25-CC5D-43AC-BAA2-600FF2E2BD0E}" destId="{10FF8D02-4E8C-4C8C-8A11-8779B7B290BA}" srcOrd="0" destOrd="0" presId="urn:microsoft.com/office/officeart/2005/8/layout/hChevron3"/>
    <dgm:cxn modelId="{5ABEEC9E-FC5C-4B90-9ABA-8D20A9B4FF53}" type="presOf" srcId="{FE925E75-7A73-4E23-9826-8662160AB668}" destId="{68EDBA29-DAA3-4C69-8C01-B2C80CECFD90}" srcOrd="0" destOrd="0" presId="urn:microsoft.com/office/officeart/2005/8/layout/hChevron3"/>
    <dgm:cxn modelId="{6E2113D5-B60A-48B9-B664-BF9A78514FA5}" type="presOf" srcId="{5FBF1405-B659-44F7-AB05-19AA2DFF8F4A}" destId="{82F0DB62-3B56-420D-8639-5E3C1F802563}" srcOrd="0" destOrd="0" presId="urn:microsoft.com/office/officeart/2005/8/layout/hChevron3"/>
    <dgm:cxn modelId="{859E52F3-86CE-449C-91A9-55D3CC9C1715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3EE6A9-314D-4D82-9221-C890FA2359E7}" type="presOf" srcId="{D635B4EC-2F5B-49EF-94DD-3B32DFA51661}" destId="{8B992671-9F3A-4C52-B4A1-C8B693D05FF3}" srcOrd="0" destOrd="0" presId="urn:microsoft.com/office/officeart/2005/8/layout/hChevron3"/>
    <dgm:cxn modelId="{9EFC6A73-C52A-4BC4-A6F1-87451F18260D}" type="presParOf" srcId="{FFA01A35-8916-42B5-A75B-7FF05437978E}" destId="{6E805946-53A5-43BB-9267-DBCB76F38A1A}" srcOrd="0" destOrd="0" presId="urn:microsoft.com/office/officeart/2005/8/layout/hChevron3"/>
    <dgm:cxn modelId="{B6256C86-1DAA-4F13-B83C-69C8B0E01826}" type="presParOf" srcId="{FFA01A35-8916-42B5-A75B-7FF05437978E}" destId="{06F20E4B-B6C3-4647-A3A2-76A9EE383395}" srcOrd="1" destOrd="0" presId="urn:microsoft.com/office/officeart/2005/8/layout/hChevron3"/>
    <dgm:cxn modelId="{D8BC2A9D-4A91-490E-B785-E242FECD0A19}" type="presParOf" srcId="{FFA01A35-8916-42B5-A75B-7FF05437978E}" destId="{82F0DB62-3B56-420D-8639-5E3C1F802563}" srcOrd="2" destOrd="0" presId="urn:microsoft.com/office/officeart/2005/8/layout/hChevron3"/>
    <dgm:cxn modelId="{FBFF724E-AFC1-4B3B-8D5E-7832B3F9C7C5}" type="presParOf" srcId="{FFA01A35-8916-42B5-A75B-7FF05437978E}" destId="{D318C9A9-77E6-4563-B46F-06622F1A0B5A}" srcOrd="3" destOrd="0" presId="urn:microsoft.com/office/officeart/2005/8/layout/hChevron3"/>
    <dgm:cxn modelId="{025AA004-CA8B-4E17-92D8-EEB7E8901ED7}" type="presParOf" srcId="{FFA01A35-8916-42B5-A75B-7FF05437978E}" destId="{68EDBA29-DAA3-4C69-8C01-B2C80CECFD90}" srcOrd="4" destOrd="0" presId="urn:microsoft.com/office/officeart/2005/8/layout/hChevron3"/>
    <dgm:cxn modelId="{271F8159-AC57-4DF8-97D6-F0A3FFB3B0EF}" type="presParOf" srcId="{FFA01A35-8916-42B5-A75B-7FF05437978E}" destId="{52D24B53-D332-4AFC-8F08-61644FE17510}" srcOrd="5" destOrd="0" presId="urn:microsoft.com/office/officeart/2005/8/layout/hChevron3"/>
    <dgm:cxn modelId="{FE555B31-E2D3-4638-95ED-50D0DCCE7A9D}" type="presParOf" srcId="{FFA01A35-8916-42B5-A75B-7FF05437978E}" destId="{35EE6415-8B08-4344-9551-D59B6545659D}" srcOrd="6" destOrd="0" presId="urn:microsoft.com/office/officeart/2005/8/layout/hChevron3"/>
    <dgm:cxn modelId="{4C3270FA-A405-4EF8-B4E5-D79B8EF039B6}" type="presParOf" srcId="{FFA01A35-8916-42B5-A75B-7FF05437978E}" destId="{1ED13268-1B6B-4DE9-B9B9-FB59CC57BE5D}" srcOrd="7" destOrd="0" presId="urn:microsoft.com/office/officeart/2005/8/layout/hChevron3"/>
    <dgm:cxn modelId="{E3BAD252-17DE-406F-BD00-BAFF2B92E20D}" type="presParOf" srcId="{FFA01A35-8916-42B5-A75B-7FF05437978E}" destId="{10FF8D02-4E8C-4C8C-8A11-8779B7B290BA}" srcOrd="8" destOrd="0" presId="urn:microsoft.com/office/officeart/2005/8/layout/hChevron3"/>
    <dgm:cxn modelId="{EBFB9FDB-E58B-410C-A59F-2D0EA3521AB0}" type="presParOf" srcId="{FFA01A35-8916-42B5-A75B-7FF05437978E}" destId="{8FC9A5F3-4746-44CA-8503-FC014CD7A90C}" srcOrd="9" destOrd="0" presId="urn:microsoft.com/office/officeart/2005/8/layout/hChevron3"/>
    <dgm:cxn modelId="{F6823A09-6C5A-4151-A765-5306B2B305C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F9B88C-7FAF-49E9-9CAF-077CF5D29CB6}" type="presOf" srcId="{2317B311-8927-4F26-9220-4E4AB6F4EEE9}" destId="{35EE6415-8B08-4344-9551-D59B6545659D}" srcOrd="0" destOrd="0" presId="urn:microsoft.com/office/officeart/2005/8/layout/hChevron3"/>
    <dgm:cxn modelId="{9B4D1DE5-71D8-451A-B306-3DED7211F585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863DF28-DDBD-4430-A5C1-B679DCF0064F}" type="presOf" srcId="{D635B4EC-2F5B-49EF-94DD-3B32DFA51661}" destId="{8B992671-9F3A-4C52-B4A1-C8B693D05FF3}" srcOrd="0" destOrd="0" presId="urn:microsoft.com/office/officeart/2005/8/layout/hChevron3"/>
    <dgm:cxn modelId="{933B7F91-CCF5-438F-B103-9E78F13169FB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9FCCB331-CB01-425F-A54A-A1BFD977EA4D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FE3BEB0-958B-4467-B4C4-B77C83A4D0C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A1D24F7-1FB3-41DB-9E3E-6524C63C2899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68C6930-8EE8-4798-ACEF-B07DADFCC3E5}" type="presParOf" srcId="{FFA01A35-8916-42B5-A75B-7FF05437978E}" destId="{6E805946-53A5-43BB-9267-DBCB76F38A1A}" srcOrd="0" destOrd="0" presId="urn:microsoft.com/office/officeart/2005/8/layout/hChevron3"/>
    <dgm:cxn modelId="{B9B62484-B770-41FB-9ED6-EC1DB6AD3C83}" type="presParOf" srcId="{FFA01A35-8916-42B5-A75B-7FF05437978E}" destId="{06F20E4B-B6C3-4647-A3A2-76A9EE383395}" srcOrd="1" destOrd="0" presId="urn:microsoft.com/office/officeart/2005/8/layout/hChevron3"/>
    <dgm:cxn modelId="{E4AF6AC5-3B4D-405A-B102-C966F80B0454}" type="presParOf" srcId="{FFA01A35-8916-42B5-A75B-7FF05437978E}" destId="{82F0DB62-3B56-420D-8639-5E3C1F802563}" srcOrd="2" destOrd="0" presId="urn:microsoft.com/office/officeart/2005/8/layout/hChevron3"/>
    <dgm:cxn modelId="{533CD01C-A360-490C-A43C-F426D591AB57}" type="presParOf" srcId="{FFA01A35-8916-42B5-A75B-7FF05437978E}" destId="{D318C9A9-77E6-4563-B46F-06622F1A0B5A}" srcOrd="3" destOrd="0" presId="urn:microsoft.com/office/officeart/2005/8/layout/hChevron3"/>
    <dgm:cxn modelId="{92BD3D5A-AC41-4169-BD36-9351389871BE}" type="presParOf" srcId="{FFA01A35-8916-42B5-A75B-7FF05437978E}" destId="{68EDBA29-DAA3-4C69-8C01-B2C80CECFD90}" srcOrd="4" destOrd="0" presId="urn:microsoft.com/office/officeart/2005/8/layout/hChevron3"/>
    <dgm:cxn modelId="{342E869B-D892-4E7F-84EB-1A51CE076E67}" type="presParOf" srcId="{FFA01A35-8916-42B5-A75B-7FF05437978E}" destId="{52D24B53-D332-4AFC-8F08-61644FE17510}" srcOrd="5" destOrd="0" presId="urn:microsoft.com/office/officeart/2005/8/layout/hChevron3"/>
    <dgm:cxn modelId="{0B0CC33C-7A50-4A4E-9D50-10415BFD3279}" type="presParOf" srcId="{FFA01A35-8916-42B5-A75B-7FF05437978E}" destId="{35EE6415-8B08-4344-9551-D59B6545659D}" srcOrd="6" destOrd="0" presId="urn:microsoft.com/office/officeart/2005/8/layout/hChevron3"/>
    <dgm:cxn modelId="{7937F8A3-B34C-4EBA-85FF-78D23683C2DD}" type="presParOf" srcId="{FFA01A35-8916-42B5-A75B-7FF05437978E}" destId="{1ED13268-1B6B-4DE9-B9B9-FB59CC57BE5D}" srcOrd="7" destOrd="0" presId="urn:microsoft.com/office/officeart/2005/8/layout/hChevron3"/>
    <dgm:cxn modelId="{BED38A81-09AA-480C-8644-71F458A4D1EB}" type="presParOf" srcId="{FFA01A35-8916-42B5-A75B-7FF05437978E}" destId="{10FF8D02-4E8C-4C8C-8A11-8779B7B290BA}" srcOrd="8" destOrd="0" presId="urn:microsoft.com/office/officeart/2005/8/layout/hChevron3"/>
    <dgm:cxn modelId="{91A338FC-99F5-4C3D-A971-5B3C1B5F03E4}" type="presParOf" srcId="{FFA01A35-8916-42B5-A75B-7FF05437978E}" destId="{8FC9A5F3-4746-44CA-8503-FC014CD7A90C}" srcOrd="9" destOrd="0" presId="urn:microsoft.com/office/officeart/2005/8/layout/hChevron3"/>
    <dgm:cxn modelId="{0BA9AAC8-AF37-4860-8B1B-834A8729E6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33B33F-9D8A-4C43-B5EA-E65008C9F28B}" type="presOf" srcId="{2317B311-8927-4F26-9220-4E4AB6F4EEE9}" destId="{35EE6415-8B08-4344-9551-D59B6545659D}" srcOrd="0" destOrd="0" presId="urn:microsoft.com/office/officeart/2005/8/layout/hChevron3"/>
    <dgm:cxn modelId="{1C76BC01-161F-4031-BF84-668E1ABD8282}" type="presOf" srcId="{739DAE25-CC5D-43AC-BAA2-600FF2E2BD0E}" destId="{10FF8D02-4E8C-4C8C-8A11-8779B7B290BA}" srcOrd="0" destOrd="0" presId="urn:microsoft.com/office/officeart/2005/8/layout/hChevron3"/>
    <dgm:cxn modelId="{78E4F874-9FBE-4AC9-81ED-AC3DFC87AA04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FC95483-9F18-4AD6-949E-82CEA9A25572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2B4C34E-D615-45F1-BE21-C5B80ACA11FD}" type="presOf" srcId="{D635B4EC-2F5B-49EF-94DD-3B32DFA51661}" destId="{8B992671-9F3A-4C52-B4A1-C8B693D05FF3}" srcOrd="0" destOrd="0" presId="urn:microsoft.com/office/officeart/2005/8/layout/hChevron3"/>
    <dgm:cxn modelId="{1A741876-FD02-4F3E-8084-CEF771E7BA3C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0FBD557-1D3C-4CBB-B964-FB78FB65EC9E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ECB9D-0A10-4111-B444-C50AFE2C43A2}" type="presParOf" srcId="{FFA01A35-8916-42B5-A75B-7FF05437978E}" destId="{6E805946-53A5-43BB-9267-DBCB76F38A1A}" srcOrd="0" destOrd="0" presId="urn:microsoft.com/office/officeart/2005/8/layout/hChevron3"/>
    <dgm:cxn modelId="{60CA1A25-14BB-444F-8BAB-CC8ECDD2B57C}" type="presParOf" srcId="{FFA01A35-8916-42B5-A75B-7FF05437978E}" destId="{06F20E4B-B6C3-4647-A3A2-76A9EE383395}" srcOrd="1" destOrd="0" presId="urn:microsoft.com/office/officeart/2005/8/layout/hChevron3"/>
    <dgm:cxn modelId="{76B9E0BF-A701-45CE-8B96-809FC0A3629F}" type="presParOf" srcId="{FFA01A35-8916-42B5-A75B-7FF05437978E}" destId="{82F0DB62-3B56-420D-8639-5E3C1F802563}" srcOrd="2" destOrd="0" presId="urn:microsoft.com/office/officeart/2005/8/layout/hChevron3"/>
    <dgm:cxn modelId="{8B315C5E-B4F2-4EE3-8C05-2A8BB15C2DBB}" type="presParOf" srcId="{FFA01A35-8916-42B5-A75B-7FF05437978E}" destId="{D318C9A9-77E6-4563-B46F-06622F1A0B5A}" srcOrd="3" destOrd="0" presId="urn:microsoft.com/office/officeart/2005/8/layout/hChevron3"/>
    <dgm:cxn modelId="{F0BCAD19-8E90-4547-8518-B630BE55928C}" type="presParOf" srcId="{FFA01A35-8916-42B5-A75B-7FF05437978E}" destId="{68EDBA29-DAA3-4C69-8C01-B2C80CECFD90}" srcOrd="4" destOrd="0" presId="urn:microsoft.com/office/officeart/2005/8/layout/hChevron3"/>
    <dgm:cxn modelId="{876B8767-4FAD-4FD5-B7D7-86CD10FFAC67}" type="presParOf" srcId="{FFA01A35-8916-42B5-A75B-7FF05437978E}" destId="{52D24B53-D332-4AFC-8F08-61644FE17510}" srcOrd="5" destOrd="0" presId="urn:microsoft.com/office/officeart/2005/8/layout/hChevron3"/>
    <dgm:cxn modelId="{9D4FF3D6-659C-4A09-9400-4982586A5F4C}" type="presParOf" srcId="{FFA01A35-8916-42B5-A75B-7FF05437978E}" destId="{35EE6415-8B08-4344-9551-D59B6545659D}" srcOrd="6" destOrd="0" presId="urn:microsoft.com/office/officeart/2005/8/layout/hChevron3"/>
    <dgm:cxn modelId="{1B627EBF-22FC-4C55-8FF4-13A1628C6455}" type="presParOf" srcId="{FFA01A35-8916-42B5-A75B-7FF05437978E}" destId="{1ED13268-1B6B-4DE9-B9B9-FB59CC57BE5D}" srcOrd="7" destOrd="0" presId="urn:microsoft.com/office/officeart/2005/8/layout/hChevron3"/>
    <dgm:cxn modelId="{F97BCC19-6A8D-4C65-8B4B-D3289CB65A2B}" type="presParOf" srcId="{FFA01A35-8916-42B5-A75B-7FF05437978E}" destId="{10FF8D02-4E8C-4C8C-8A11-8779B7B290BA}" srcOrd="8" destOrd="0" presId="urn:microsoft.com/office/officeart/2005/8/layout/hChevron3"/>
    <dgm:cxn modelId="{7BC0A719-8734-4B0B-8723-EC2789EF92BF}" type="presParOf" srcId="{FFA01A35-8916-42B5-A75B-7FF05437978E}" destId="{8FC9A5F3-4746-44CA-8503-FC014CD7A90C}" srcOrd="9" destOrd="0" presId="urn:microsoft.com/office/officeart/2005/8/layout/hChevron3"/>
    <dgm:cxn modelId="{7BF9140F-283C-4831-9D52-1A16AB0BD0E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E4112A-E883-4FE0-8432-E3B8DF22CFCC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644AEAD-8510-4615-8262-DBC554D5CCDD}" type="presOf" srcId="{5FBF1405-B659-44F7-AB05-19AA2DFF8F4A}" destId="{82F0DB62-3B56-420D-8639-5E3C1F802563}" srcOrd="0" destOrd="0" presId="urn:microsoft.com/office/officeart/2005/8/layout/hChevron3"/>
    <dgm:cxn modelId="{FD4563F7-99F6-45E5-AE69-74A24EF960CF}" type="presOf" srcId="{2317B311-8927-4F26-9220-4E4AB6F4EEE9}" destId="{35EE6415-8B08-4344-9551-D59B6545659D}" srcOrd="0" destOrd="0" presId="urn:microsoft.com/office/officeart/2005/8/layout/hChevron3"/>
    <dgm:cxn modelId="{5994E3D3-8C22-4CF1-BA3F-CFBC2274EB1F}" type="presOf" srcId="{AC57DE8B-84C4-4C5E-9874-CBA4751D5F66}" destId="{6E805946-53A5-43BB-9267-DBCB76F38A1A}" srcOrd="0" destOrd="0" presId="urn:microsoft.com/office/officeart/2005/8/layout/hChevron3"/>
    <dgm:cxn modelId="{E929D17A-49C8-4ED2-B991-63FE307D77E5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079A5B7-2653-47B0-B1D2-75C3D9EEB837}" type="presOf" srcId="{D635B4EC-2F5B-49EF-94DD-3B32DFA51661}" destId="{8B992671-9F3A-4C52-B4A1-C8B693D05FF3}" srcOrd="0" destOrd="0" presId="urn:microsoft.com/office/officeart/2005/8/layout/hChevron3"/>
    <dgm:cxn modelId="{851CFC22-ACC1-4A4C-B36E-1155ECBB28C5}" type="presOf" srcId="{FE925E75-7A73-4E23-9826-8662160AB668}" destId="{68EDBA29-DAA3-4C69-8C01-B2C80CECFD90}" srcOrd="0" destOrd="0" presId="urn:microsoft.com/office/officeart/2005/8/layout/hChevron3"/>
    <dgm:cxn modelId="{84BEEBE6-2535-476E-A470-8B8843D79B4F}" type="presParOf" srcId="{FFA01A35-8916-42B5-A75B-7FF05437978E}" destId="{6E805946-53A5-43BB-9267-DBCB76F38A1A}" srcOrd="0" destOrd="0" presId="urn:microsoft.com/office/officeart/2005/8/layout/hChevron3"/>
    <dgm:cxn modelId="{81773EFD-D354-4788-85E4-687C6E76F3FF}" type="presParOf" srcId="{FFA01A35-8916-42B5-A75B-7FF05437978E}" destId="{06F20E4B-B6C3-4647-A3A2-76A9EE383395}" srcOrd="1" destOrd="0" presId="urn:microsoft.com/office/officeart/2005/8/layout/hChevron3"/>
    <dgm:cxn modelId="{7290D0AA-A131-4624-AC14-B9503926CA26}" type="presParOf" srcId="{FFA01A35-8916-42B5-A75B-7FF05437978E}" destId="{82F0DB62-3B56-420D-8639-5E3C1F802563}" srcOrd="2" destOrd="0" presId="urn:microsoft.com/office/officeart/2005/8/layout/hChevron3"/>
    <dgm:cxn modelId="{9D64D6BD-2C32-48F2-93DB-714AC75E7419}" type="presParOf" srcId="{FFA01A35-8916-42B5-A75B-7FF05437978E}" destId="{D318C9A9-77E6-4563-B46F-06622F1A0B5A}" srcOrd="3" destOrd="0" presId="urn:microsoft.com/office/officeart/2005/8/layout/hChevron3"/>
    <dgm:cxn modelId="{475EBD66-2234-4E9A-9AE5-512C0F4474CD}" type="presParOf" srcId="{FFA01A35-8916-42B5-A75B-7FF05437978E}" destId="{68EDBA29-DAA3-4C69-8C01-B2C80CECFD90}" srcOrd="4" destOrd="0" presId="urn:microsoft.com/office/officeart/2005/8/layout/hChevron3"/>
    <dgm:cxn modelId="{87E920BF-0FEA-4675-94DF-DEA529F2585D}" type="presParOf" srcId="{FFA01A35-8916-42B5-A75B-7FF05437978E}" destId="{52D24B53-D332-4AFC-8F08-61644FE17510}" srcOrd="5" destOrd="0" presId="urn:microsoft.com/office/officeart/2005/8/layout/hChevron3"/>
    <dgm:cxn modelId="{23B586F3-6636-447C-AA44-5560C20A13B6}" type="presParOf" srcId="{FFA01A35-8916-42B5-A75B-7FF05437978E}" destId="{35EE6415-8B08-4344-9551-D59B6545659D}" srcOrd="6" destOrd="0" presId="urn:microsoft.com/office/officeart/2005/8/layout/hChevron3"/>
    <dgm:cxn modelId="{E6F8E09E-DAC5-4882-8038-8DA6AFB53536}" type="presParOf" srcId="{FFA01A35-8916-42B5-A75B-7FF05437978E}" destId="{1ED13268-1B6B-4DE9-B9B9-FB59CC57BE5D}" srcOrd="7" destOrd="0" presId="urn:microsoft.com/office/officeart/2005/8/layout/hChevron3"/>
    <dgm:cxn modelId="{30C6EBEF-EA9F-4C5A-8D1D-520CF6802291}" type="presParOf" srcId="{FFA01A35-8916-42B5-A75B-7FF05437978E}" destId="{10FF8D02-4E8C-4C8C-8A11-8779B7B290BA}" srcOrd="8" destOrd="0" presId="urn:microsoft.com/office/officeart/2005/8/layout/hChevron3"/>
    <dgm:cxn modelId="{0E21468F-3C9B-46DB-BDC1-96E68F1BC44A}" type="presParOf" srcId="{FFA01A35-8916-42B5-A75B-7FF05437978E}" destId="{8FC9A5F3-4746-44CA-8503-FC014CD7A90C}" srcOrd="9" destOrd="0" presId="urn:microsoft.com/office/officeart/2005/8/layout/hChevron3"/>
    <dgm:cxn modelId="{0A302342-6A9C-4D6A-818C-FE4450DA1C0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5FBEC8-A28D-4A4A-8414-DF13D41394A3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4412BC9-18F6-4CA1-8EAE-EEB251BFCA7F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E48DEF3-F5D9-4AC8-AE9B-97816B276CFC}" type="presOf" srcId="{5FBF1405-B659-44F7-AB05-19AA2DFF8F4A}" destId="{82F0DB62-3B56-420D-8639-5E3C1F802563}" srcOrd="0" destOrd="0" presId="urn:microsoft.com/office/officeart/2005/8/layout/hChevron3"/>
    <dgm:cxn modelId="{9692DFDE-8860-4E01-9072-EA1CD49B9EE4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9E7898A-A2A4-49E5-9738-AB326A179B3B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3B5029D-DC3E-46D1-AA59-A095F29A7682}" type="presOf" srcId="{D635B4EC-2F5B-49EF-94DD-3B32DFA51661}" destId="{8B992671-9F3A-4C52-B4A1-C8B693D05FF3}" srcOrd="0" destOrd="0" presId="urn:microsoft.com/office/officeart/2005/8/layout/hChevron3"/>
    <dgm:cxn modelId="{07D0E315-7EFC-402F-9973-E26590616D95}" type="presOf" srcId="{FE925E75-7A73-4E23-9826-8662160AB668}" destId="{68EDBA29-DAA3-4C69-8C01-B2C80CECFD90}" srcOrd="0" destOrd="0" presId="urn:microsoft.com/office/officeart/2005/8/layout/hChevron3"/>
    <dgm:cxn modelId="{0CF59956-2C05-4DF3-93D4-BC49B9970FB9}" type="presParOf" srcId="{FFA01A35-8916-42B5-A75B-7FF05437978E}" destId="{6E805946-53A5-43BB-9267-DBCB76F38A1A}" srcOrd="0" destOrd="0" presId="urn:microsoft.com/office/officeart/2005/8/layout/hChevron3"/>
    <dgm:cxn modelId="{B06DDA6A-429D-42FF-B656-F4D83813E4A9}" type="presParOf" srcId="{FFA01A35-8916-42B5-A75B-7FF05437978E}" destId="{06F20E4B-B6C3-4647-A3A2-76A9EE383395}" srcOrd="1" destOrd="0" presId="urn:microsoft.com/office/officeart/2005/8/layout/hChevron3"/>
    <dgm:cxn modelId="{3ED5EC6D-31B8-4B1E-828D-7733CF3F337E}" type="presParOf" srcId="{FFA01A35-8916-42B5-A75B-7FF05437978E}" destId="{82F0DB62-3B56-420D-8639-5E3C1F802563}" srcOrd="2" destOrd="0" presId="urn:microsoft.com/office/officeart/2005/8/layout/hChevron3"/>
    <dgm:cxn modelId="{453F2603-017A-445D-8F3B-173E93D9726B}" type="presParOf" srcId="{FFA01A35-8916-42B5-A75B-7FF05437978E}" destId="{D318C9A9-77E6-4563-B46F-06622F1A0B5A}" srcOrd="3" destOrd="0" presId="urn:microsoft.com/office/officeart/2005/8/layout/hChevron3"/>
    <dgm:cxn modelId="{38F0D22C-2300-4175-ABC5-44E953A228E4}" type="presParOf" srcId="{FFA01A35-8916-42B5-A75B-7FF05437978E}" destId="{68EDBA29-DAA3-4C69-8C01-B2C80CECFD90}" srcOrd="4" destOrd="0" presId="urn:microsoft.com/office/officeart/2005/8/layout/hChevron3"/>
    <dgm:cxn modelId="{3643BEB3-BB7C-40B9-8BE1-9F3AFE71A980}" type="presParOf" srcId="{FFA01A35-8916-42B5-A75B-7FF05437978E}" destId="{52D24B53-D332-4AFC-8F08-61644FE17510}" srcOrd="5" destOrd="0" presId="urn:microsoft.com/office/officeart/2005/8/layout/hChevron3"/>
    <dgm:cxn modelId="{DED8552E-7F70-4CEF-8544-DDE8CD308D40}" type="presParOf" srcId="{FFA01A35-8916-42B5-A75B-7FF05437978E}" destId="{35EE6415-8B08-4344-9551-D59B6545659D}" srcOrd="6" destOrd="0" presId="urn:microsoft.com/office/officeart/2005/8/layout/hChevron3"/>
    <dgm:cxn modelId="{663C62D2-7CBF-43A3-AE88-38BFC24A7EFE}" type="presParOf" srcId="{FFA01A35-8916-42B5-A75B-7FF05437978E}" destId="{1ED13268-1B6B-4DE9-B9B9-FB59CC57BE5D}" srcOrd="7" destOrd="0" presId="urn:microsoft.com/office/officeart/2005/8/layout/hChevron3"/>
    <dgm:cxn modelId="{938924F2-89F3-4071-A58C-76E5FE71DF00}" type="presParOf" srcId="{FFA01A35-8916-42B5-A75B-7FF05437978E}" destId="{10FF8D02-4E8C-4C8C-8A11-8779B7B290BA}" srcOrd="8" destOrd="0" presId="urn:microsoft.com/office/officeart/2005/8/layout/hChevron3"/>
    <dgm:cxn modelId="{0E37B831-C6AA-4A67-93B5-63D3CF0D2BD5}" type="presParOf" srcId="{FFA01A35-8916-42B5-A75B-7FF05437978E}" destId="{8FC9A5F3-4746-44CA-8503-FC014CD7A90C}" srcOrd="9" destOrd="0" presId="urn:microsoft.com/office/officeart/2005/8/layout/hChevron3"/>
    <dgm:cxn modelId="{271A9E43-E71F-498A-B1A7-C8E4B34CED5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620527-A757-4C71-9603-F8E82D9FFE95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2F9685A-6F5F-44FF-B4B1-1B31B02B4D5C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35BDF40-605E-4FF7-B846-497D43A79DBA}" type="presOf" srcId="{D635B4EC-2F5B-49EF-94DD-3B32DFA51661}" destId="{8B992671-9F3A-4C52-B4A1-C8B693D05FF3}" srcOrd="0" destOrd="0" presId="urn:microsoft.com/office/officeart/2005/8/layout/hChevron3"/>
    <dgm:cxn modelId="{BFF1BCE6-7A70-43A9-B6FC-ECF333C674BE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131EC5F-980E-4D23-B59A-CC164602B92F}" type="presOf" srcId="{739DAE25-CC5D-43AC-BAA2-600FF2E2BD0E}" destId="{10FF8D02-4E8C-4C8C-8A11-8779B7B290BA}" srcOrd="0" destOrd="0" presId="urn:microsoft.com/office/officeart/2005/8/layout/hChevron3"/>
    <dgm:cxn modelId="{F6111DE6-705E-488F-863F-8CD677DB6ACC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232403A-7FAD-4231-A393-E007AF7F0B3A}" type="presOf" srcId="{5FBF1405-B659-44F7-AB05-19AA2DFF8F4A}" destId="{82F0DB62-3B56-420D-8639-5E3C1F802563}" srcOrd="0" destOrd="0" presId="urn:microsoft.com/office/officeart/2005/8/layout/hChevron3"/>
    <dgm:cxn modelId="{56207DCF-28EE-4D1C-81D5-0ECEB0520635}" type="presParOf" srcId="{FFA01A35-8916-42B5-A75B-7FF05437978E}" destId="{6E805946-53A5-43BB-9267-DBCB76F38A1A}" srcOrd="0" destOrd="0" presId="urn:microsoft.com/office/officeart/2005/8/layout/hChevron3"/>
    <dgm:cxn modelId="{915D3695-36C7-473C-B3C3-E67828B9B280}" type="presParOf" srcId="{FFA01A35-8916-42B5-A75B-7FF05437978E}" destId="{06F20E4B-B6C3-4647-A3A2-76A9EE383395}" srcOrd="1" destOrd="0" presId="urn:microsoft.com/office/officeart/2005/8/layout/hChevron3"/>
    <dgm:cxn modelId="{FCC992E5-A4EE-43E4-96AF-F1A7BDE8632C}" type="presParOf" srcId="{FFA01A35-8916-42B5-A75B-7FF05437978E}" destId="{82F0DB62-3B56-420D-8639-5E3C1F802563}" srcOrd="2" destOrd="0" presId="urn:microsoft.com/office/officeart/2005/8/layout/hChevron3"/>
    <dgm:cxn modelId="{BCC1B89E-FAC9-4F45-AB32-1FE0B523D7BD}" type="presParOf" srcId="{FFA01A35-8916-42B5-A75B-7FF05437978E}" destId="{D318C9A9-77E6-4563-B46F-06622F1A0B5A}" srcOrd="3" destOrd="0" presId="urn:microsoft.com/office/officeart/2005/8/layout/hChevron3"/>
    <dgm:cxn modelId="{9DE87C8A-85D9-42FD-89D0-5CF9DA75C23F}" type="presParOf" srcId="{FFA01A35-8916-42B5-A75B-7FF05437978E}" destId="{68EDBA29-DAA3-4C69-8C01-B2C80CECFD90}" srcOrd="4" destOrd="0" presId="urn:microsoft.com/office/officeart/2005/8/layout/hChevron3"/>
    <dgm:cxn modelId="{68FE3B8F-4DEC-442C-99B1-286178D0F05F}" type="presParOf" srcId="{FFA01A35-8916-42B5-A75B-7FF05437978E}" destId="{52D24B53-D332-4AFC-8F08-61644FE17510}" srcOrd="5" destOrd="0" presId="urn:microsoft.com/office/officeart/2005/8/layout/hChevron3"/>
    <dgm:cxn modelId="{6B88F7D6-E73C-46CB-A82C-305DB0995E27}" type="presParOf" srcId="{FFA01A35-8916-42B5-A75B-7FF05437978E}" destId="{35EE6415-8B08-4344-9551-D59B6545659D}" srcOrd="6" destOrd="0" presId="urn:microsoft.com/office/officeart/2005/8/layout/hChevron3"/>
    <dgm:cxn modelId="{7C911655-01AE-40FA-8316-D69AB13B6E8A}" type="presParOf" srcId="{FFA01A35-8916-42B5-A75B-7FF05437978E}" destId="{1ED13268-1B6B-4DE9-B9B9-FB59CC57BE5D}" srcOrd="7" destOrd="0" presId="urn:microsoft.com/office/officeart/2005/8/layout/hChevron3"/>
    <dgm:cxn modelId="{3E3ADE98-F767-4BB0-BEC2-D086D55AF17A}" type="presParOf" srcId="{FFA01A35-8916-42B5-A75B-7FF05437978E}" destId="{10FF8D02-4E8C-4C8C-8A11-8779B7B290BA}" srcOrd="8" destOrd="0" presId="urn:microsoft.com/office/officeart/2005/8/layout/hChevron3"/>
    <dgm:cxn modelId="{7E926159-7178-49AA-83C1-0EACC2AE46F4}" type="presParOf" srcId="{FFA01A35-8916-42B5-A75B-7FF05437978E}" destId="{8FC9A5F3-4746-44CA-8503-FC014CD7A90C}" srcOrd="9" destOrd="0" presId="urn:microsoft.com/office/officeart/2005/8/layout/hChevron3"/>
    <dgm:cxn modelId="{000D096A-09D1-4262-83E2-B2F3DA3A03E1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FFEEB-5A94-40E7-A1FF-E8008DE4ECE1}" type="presOf" srcId="{AC57DE8B-84C4-4C5E-9874-CBA4751D5F66}" destId="{6E805946-53A5-43BB-9267-DBCB76F38A1A}" srcOrd="0" destOrd="0" presId="urn:microsoft.com/office/officeart/2005/8/layout/hChevron3"/>
    <dgm:cxn modelId="{20035F5C-FC43-4B78-8078-05C1C7E909A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56AC999-272F-4695-9DBB-702FBFD09DB7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F58019F-1579-44AE-BDBC-009D47F9515B}" type="presOf" srcId="{9A37432F-7778-4A28-9D2A-A138D3B77706}" destId="{FFA01A35-8916-42B5-A75B-7FF05437978E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B0AECBB-43E0-4CD4-9E14-5B10F5B6A9D2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BF84C84-B1B9-49B6-8D1A-B164CF7C66C3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50E0FF-2B0D-4582-896F-BB76CCF50B7E}" type="presOf" srcId="{D635B4EC-2F5B-49EF-94DD-3B32DFA51661}" destId="{8B992671-9F3A-4C52-B4A1-C8B693D05FF3}" srcOrd="0" destOrd="0" presId="urn:microsoft.com/office/officeart/2005/8/layout/hChevron3"/>
    <dgm:cxn modelId="{83C5607E-5372-436E-AE1B-B43BF8D6A68A}" type="presParOf" srcId="{FFA01A35-8916-42B5-A75B-7FF05437978E}" destId="{6E805946-53A5-43BB-9267-DBCB76F38A1A}" srcOrd="0" destOrd="0" presId="urn:microsoft.com/office/officeart/2005/8/layout/hChevron3"/>
    <dgm:cxn modelId="{C26A1FEE-A394-4775-B7C5-C6E0E53FC55E}" type="presParOf" srcId="{FFA01A35-8916-42B5-A75B-7FF05437978E}" destId="{06F20E4B-B6C3-4647-A3A2-76A9EE383395}" srcOrd="1" destOrd="0" presId="urn:microsoft.com/office/officeart/2005/8/layout/hChevron3"/>
    <dgm:cxn modelId="{113ADFCE-9033-4196-B8DB-5BB2D9214A8C}" type="presParOf" srcId="{FFA01A35-8916-42B5-A75B-7FF05437978E}" destId="{82F0DB62-3B56-420D-8639-5E3C1F802563}" srcOrd="2" destOrd="0" presId="urn:microsoft.com/office/officeart/2005/8/layout/hChevron3"/>
    <dgm:cxn modelId="{33EE45B0-E499-4D04-B831-A904768EDEE6}" type="presParOf" srcId="{FFA01A35-8916-42B5-A75B-7FF05437978E}" destId="{D318C9A9-77E6-4563-B46F-06622F1A0B5A}" srcOrd="3" destOrd="0" presId="urn:microsoft.com/office/officeart/2005/8/layout/hChevron3"/>
    <dgm:cxn modelId="{4093C4AE-C5F8-4A73-A1A7-99C16FA6C64D}" type="presParOf" srcId="{FFA01A35-8916-42B5-A75B-7FF05437978E}" destId="{68EDBA29-DAA3-4C69-8C01-B2C80CECFD90}" srcOrd="4" destOrd="0" presId="urn:microsoft.com/office/officeart/2005/8/layout/hChevron3"/>
    <dgm:cxn modelId="{D55997F0-2A3A-42FA-AA4A-35139FF110DD}" type="presParOf" srcId="{FFA01A35-8916-42B5-A75B-7FF05437978E}" destId="{52D24B53-D332-4AFC-8F08-61644FE17510}" srcOrd="5" destOrd="0" presId="urn:microsoft.com/office/officeart/2005/8/layout/hChevron3"/>
    <dgm:cxn modelId="{96B0D240-16E7-46E3-8C1A-749BDC9A06C6}" type="presParOf" srcId="{FFA01A35-8916-42B5-A75B-7FF05437978E}" destId="{35EE6415-8B08-4344-9551-D59B6545659D}" srcOrd="6" destOrd="0" presId="urn:microsoft.com/office/officeart/2005/8/layout/hChevron3"/>
    <dgm:cxn modelId="{16EA8E26-BC20-47D8-8303-F6D143D64BAC}" type="presParOf" srcId="{FFA01A35-8916-42B5-A75B-7FF05437978E}" destId="{1ED13268-1B6B-4DE9-B9B9-FB59CC57BE5D}" srcOrd="7" destOrd="0" presId="urn:microsoft.com/office/officeart/2005/8/layout/hChevron3"/>
    <dgm:cxn modelId="{62EDFD79-3B7D-4061-93D7-68674B6D7C60}" type="presParOf" srcId="{FFA01A35-8916-42B5-A75B-7FF05437978E}" destId="{10FF8D02-4E8C-4C8C-8A11-8779B7B290BA}" srcOrd="8" destOrd="0" presId="urn:microsoft.com/office/officeart/2005/8/layout/hChevron3"/>
    <dgm:cxn modelId="{D8219337-AFB5-49A3-BFCB-EAED15A56220}" type="presParOf" srcId="{FFA01A35-8916-42B5-A75B-7FF05437978E}" destId="{8FC9A5F3-4746-44CA-8503-FC014CD7A90C}" srcOrd="9" destOrd="0" presId="urn:microsoft.com/office/officeart/2005/8/layout/hChevron3"/>
    <dgm:cxn modelId="{6C195250-64C1-4EEF-BB2D-25B6E5221F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E96DE8BB-1FBF-4696-96ED-27D88540E4D2}" type="presOf" srcId="{FE925E75-7A73-4E23-9826-8662160AB668}" destId="{68EDBA29-DAA3-4C69-8C01-B2C80CECFD90}" srcOrd="0" destOrd="0" presId="urn:microsoft.com/office/officeart/2005/8/layout/hChevron3"/>
    <dgm:cxn modelId="{141D301A-F174-48E8-BC12-EAF211BDF670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4587AEC-9FF2-4DF1-9DB7-BB253ADDFCBB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2904FDD-ABF4-4516-80F5-CDF3497DD0E0}" type="presOf" srcId="{9A37432F-7778-4A28-9D2A-A138D3B77706}" destId="{FFA01A35-8916-42B5-A75B-7FF05437978E}" srcOrd="0" destOrd="0" presId="urn:microsoft.com/office/officeart/2005/8/layout/hChevron3"/>
    <dgm:cxn modelId="{C19B9E72-70BC-448E-BB37-22B7BB13D45E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3D8298A-0001-4A1F-AC45-80FDED7C514A}" type="presOf" srcId="{AC57DE8B-84C4-4C5E-9874-CBA4751D5F66}" destId="{6E805946-53A5-43BB-9267-DBCB76F38A1A}" srcOrd="0" destOrd="0" presId="urn:microsoft.com/office/officeart/2005/8/layout/hChevron3"/>
    <dgm:cxn modelId="{653EAF03-11A0-472C-BEBB-A8741854FD7E}" type="presOf" srcId="{D635B4EC-2F5B-49EF-94DD-3B32DFA51661}" destId="{8B992671-9F3A-4C52-B4A1-C8B693D05FF3}" srcOrd="0" destOrd="0" presId="urn:microsoft.com/office/officeart/2005/8/layout/hChevron3"/>
    <dgm:cxn modelId="{4E2E345D-44F2-4D7D-8A6B-E18204E79320}" type="presParOf" srcId="{FFA01A35-8916-42B5-A75B-7FF05437978E}" destId="{6E805946-53A5-43BB-9267-DBCB76F38A1A}" srcOrd="0" destOrd="0" presId="urn:microsoft.com/office/officeart/2005/8/layout/hChevron3"/>
    <dgm:cxn modelId="{6F30CCAD-F848-46EB-A488-45C2EA15982B}" type="presParOf" srcId="{FFA01A35-8916-42B5-A75B-7FF05437978E}" destId="{06F20E4B-B6C3-4647-A3A2-76A9EE383395}" srcOrd="1" destOrd="0" presId="urn:microsoft.com/office/officeart/2005/8/layout/hChevron3"/>
    <dgm:cxn modelId="{9ABA49A5-D7E6-41F4-904B-9E63EF5D6206}" type="presParOf" srcId="{FFA01A35-8916-42B5-A75B-7FF05437978E}" destId="{82F0DB62-3B56-420D-8639-5E3C1F802563}" srcOrd="2" destOrd="0" presId="urn:microsoft.com/office/officeart/2005/8/layout/hChevron3"/>
    <dgm:cxn modelId="{FAF3947E-6A90-4618-A74C-9639076DC12A}" type="presParOf" srcId="{FFA01A35-8916-42B5-A75B-7FF05437978E}" destId="{D318C9A9-77E6-4563-B46F-06622F1A0B5A}" srcOrd="3" destOrd="0" presId="urn:microsoft.com/office/officeart/2005/8/layout/hChevron3"/>
    <dgm:cxn modelId="{F7904ADB-B4F4-49E0-AAF7-E6FF1961A434}" type="presParOf" srcId="{FFA01A35-8916-42B5-A75B-7FF05437978E}" destId="{68EDBA29-DAA3-4C69-8C01-B2C80CECFD90}" srcOrd="4" destOrd="0" presId="urn:microsoft.com/office/officeart/2005/8/layout/hChevron3"/>
    <dgm:cxn modelId="{94B24F66-C91A-4A75-A9CD-01DC4449F213}" type="presParOf" srcId="{FFA01A35-8916-42B5-A75B-7FF05437978E}" destId="{52D24B53-D332-4AFC-8F08-61644FE17510}" srcOrd="5" destOrd="0" presId="urn:microsoft.com/office/officeart/2005/8/layout/hChevron3"/>
    <dgm:cxn modelId="{06C772E2-F3AD-4EA6-8D70-9782BDCC53F1}" type="presParOf" srcId="{FFA01A35-8916-42B5-A75B-7FF05437978E}" destId="{35EE6415-8B08-4344-9551-D59B6545659D}" srcOrd="6" destOrd="0" presId="urn:microsoft.com/office/officeart/2005/8/layout/hChevron3"/>
    <dgm:cxn modelId="{7907D637-6E33-4227-BE26-311E5EE41068}" type="presParOf" srcId="{FFA01A35-8916-42B5-A75B-7FF05437978E}" destId="{1ED13268-1B6B-4DE9-B9B9-FB59CC57BE5D}" srcOrd="7" destOrd="0" presId="urn:microsoft.com/office/officeart/2005/8/layout/hChevron3"/>
    <dgm:cxn modelId="{662E80A2-8958-4B3D-9012-DAB1CD95C352}" type="presParOf" srcId="{FFA01A35-8916-42B5-A75B-7FF05437978E}" destId="{10FF8D02-4E8C-4C8C-8A11-8779B7B290BA}" srcOrd="8" destOrd="0" presId="urn:microsoft.com/office/officeart/2005/8/layout/hChevron3"/>
    <dgm:cxn modelId="{93998D37-888E-4EB2-9AD9-82F6F971FBE6}" type="presParOf" srcId="{FFA01A35-8916-42B5-A75B-7FF05437978E}" destId="{8FC9A5F3-4746-44CA-8503-FC014CD7A90C}" srcOrd="9" destOrd="0" presId="urn:microsoft.com/office/officeart/2005/8/layout/hChevron3"/>
    <dgm:cxn modelId="{D19A4E1A-1003-482C-9343-83BE8945BE1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54D4A-C4BE-4605-B142-491034E7D290}" type="presOf" srcId="{AC57DE8B-84C4-4C5E-9874-CBA4751D5F66}" destId="{6E805946-53A5-43BB-9267-DBCB76F38A1A}" srcOrd="0" destOrd="0" presId="urn:microsoft.com/office/officeart/2005/8/layout/hChevron3"/>
    <dgm:cxn modelId="{BD5F2255-87AD-42A5-8806-91AFA73D5D3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DBBA4C11-286A-4064-B4D1-1D56D5BB1F3F}" type="presOf" srcId="{2317B311-8927-4F26-9220-4E4AB6F4EEE9}" destId="{35EE6415-8B08-4344-9551-D59B6545659D}" srcOrd="0" destOrd="0" presId="urn:microsoft.com/office/officeart/2005/8/layout/hChevron3"/>
    <dgm:cxn modelId="{2D646762-F195-4A25-855C-C65A60B44D10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9624D16-798F-42DB-9E31-5D886C459430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898CBEE-63AC-4657-BDC5-3C7A5F2BD6CF}" type="presOf" srcId="{739DAE25-CC5D-43AC-BAA2-600FF2E2BD0E}" destId="{10FF8D02-4E8C-4C8C-8A11-8779B7B290BA}" srcOrd="0" destOrd="0" presId="urn:microsoft.com/office/officeart/2005/8/layout/hChevron3"/>
    <dgm:cxn modelId="{04734053-6664-4650-9BB4-DA5C534F45FC}" type="presOf" srcId="{9A37432F-7778-4A28-9D2A-A138D3B77706}" destId="{FFA01A35-8916-42B5-A75B-7FF05437978E}" srcOrd="0" destOrd="0" presId="urn:microsoft.com/office/officeart/2005/8/layout/hChevron3"/>
    <dgm:cxn modelId="{294E7376-DFF8-436E-A9F0-62547660AB15}" type="presParOf" srcId="{FFA01A35-8916-42B5-A75B-7FF05437978E}" destId="{6E805946-53A5-43BB-9267-DBCB76F38A1A}" srcOrd="0" destOrd="0" presId="urn:microsoft.com/office/officeart/2005/8/layout/hChevron3"/>
    <dgm:cxn modelId="{4CAF36CC-B02B-44E5-AAD7-810EBC8F3168}" type="presParOf" srcId="{FFA01A35-8916-42B5-A75B-7FF05437978E}" destId="{06F20E4B-B6C3-4647-A3A2-76A9EE383395}" srcOrd="1" destOrd="0" presId="urn:microsoft.com/office/officeart/2005/8/layout/hChevron3"/>
    <dgm:cxn modelId="{86AAA368-630F-4B86-BB16-D7C6053D7CFF}" type="presParOf" srcId="{FFA01A35-8916-42B5-A75B-7FF05437978E}" destId="{82F0DB62-3B56-420D-8639-5E3C1F802563}" srcOrd="2" destOrd="0" presId="urn:microsoft.com/office/officeart/2005/8/layout/hChevron3"/>
    <dgm:cxn modelId="{DE2F80C0-20DF-4394-8B2F-3D61E1FE3D1C}" type="presParOf" srcId="{FFA01A35-8916-42B5-A75B-7FF05437978E}" destId="{D318C9A9-77E6-4563-B46F-06622F1A0B5A}" srcOrd="3" destOrd="0" presId="urn:microsoft.com/office/officeart/2005/8/layout/hChevron3"/>
    <dgm:cxn modelId="{1E4C6AC3-D464-4DF4-81C1-0BD5C1A17128}" type="presParOf" srcId="{FFA01A35-8916-42B5-A75B-7FF05437978E}" destId="{68EDBA29-DAA3-4C69-8C01-B2C80CECFD90}" srcOrd="4" destOrd="0" presId="urn:microsoft.com/office/officeart/2005/8/layout/hChevron3"/>
    <dgm:cxn modelId="{5387639E-4982-49FC-86EC-99A2C3176D54}" type="presParOf" srcId="{FFA01A35-8916-42B5-A75B-7FF05437978E}" destId="{52D24B53-D332-4AFC-8F08-61644FE17510}" srcOrd="5" destOrd="0" presId="urn:microsoft.com/office/officeart/2005/8/layout/hChevron3"/>
    <dgm:cxn modelId="{C738D99A-11AE-41DA-B954-790A989F0E35}" type="presParOf" srcId="{FFA01A35-8916-42B5-A75B-7FF05437978E}" destId="{35EE6415-8B08-4344-9551-D59B6545659D}" srcOrd="6" destOrd="0" presId="urn:microsoft.com/office/officeart/2005/8/layout/hChevron3"/>
    <dgm:cxn modelId="{777E0E49-9ADA-4DDC-9D15-F95D9C7B28AE}" type="presParOf" srcId="{FFA01A35-8916-42B5-A75B-7FF05437978E}" destId="{1ED13268-1B6B-4DE9-B9B9-FB59CC57BE5D}" srcOrd="7" destOrd="0" presId="urn:microsoft.com/office/officeart/2005/8/layout/hChevron3"/>
    <dgm:cxn modelId="{74D4920F-0C0F-479A-91DA-B9EF60576921}" type="presParOf" srcId="{FFA01A35-8916-42B5-A75B-7FF05437978E}" destId="{10FF8D02-4E8C-4C8C-8A11-8779B7B290BA}" srcOrd="8" destOrd="0" presId="urn:microsoft.com/office/officeart/2005/8/layout/hChevron3"/>
    <dgm:cxn modelId="{D6BF1DB4-375A-495E-8D06-E58F1C16FFB3}" type="presParOf" srcId="{FFA01A35-8916-42B5-A75B-7FF05437978E}" destId="{8FC9A5F3-4746-44CA-8503-FC014CD7A90C}" srcOrd="9" destOrd="0" presId="urn:microsoft.com/office/officeart/2005/8/layout/hChevron3"/>
    <dgm:cxn modelId="{0ED4E49C-1DEA-4A87-B875-FED331EBED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3AEA2-FA75-4693-B351-354AAE06017B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269C223-B796-4837-A755-0612140B6CBD}" type="presOf" srcId="{5FBF1405-B659-44F7-AB05-19AA2DFF8F4A}" destId="{82F0DB62-3B56-420D-8639-5E3C1F802563}" srcOrd="0" destOrd="0" presId="urn:microsoft.com/office/officeart/2005/8/layout/hChevron3"/>
    <dgm:cxn modelId="{C90CCD3C-2C66-431B-948C-8DE573CF344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3D180C4-0855-4B03-BB0A-14FD4367820F}" type="presOf" srcId="{2317B311-8927-4F26-9220-4E4AB6F4EEE9}" destId="{35EE6415-8B08-4344-9551-D59B6545659D}" srcOrd="0" destOrd="0" presId="urn:microsoft.com/office/officeart/2005/8/layout/hChevron3"/>
    <dgm:cxn modelId="{170FE662-8292-4E07-B7F8-FA3D6CDB0923}" type="presOf" srcId="{9A37432F-7778-4A28-9D2A-A138D3B77706}" destId="{FFA01A35-8916-42B5-A75B-7FF05437978E}" srcOrd="0" destOrd="0" presId="urn:microsoft.com/office/officeart/2005/8/layout/hChevron3"/>
    <dgm:cxn modelId="{F72015CB-2B7E-4907-AB92-6EC9E15507F7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25E11CB5-F750-41DF-8E50-9D8208D9307E}" type="presOf" srcId="{AC57DE8B-84C4-4C5E-9874-CBA4751D5F66}" destId="{6E805946-53A5-43BB-9267-DBCB76F38A1A}" srcOrd="0" destOrd="0" presId="urn:microsoft.com/office/officeart/2005/8/layout/hChevron3"/>
    <dgm:cxn modelId="{A339B69A-9ADE-40E8-B47B-35FE1A24A285}" type="presParOf" srcId="{FFA01A35-8916-42B5-A75B-7FF05437978E}" destId="{6E805946-53A5-43BB-9267-DBCB76F38A1A}" srcOrd="0" destOrd="0" presId="urn:microsoft.com/office/officeart/2005/8/layout/hChevron3"/>
    <dgm:cxn modelId="{D70C4F6E-014D-490E-A940-E3EE4B5E2575}" type="presParOf" srcId="{FFA01A35-8916-42B5-A75B-7FF05437978E}" destId="{06F20E4B-B6C3-4647-A3A2-76A9EE383395}" srcOrd="1" destOrd="0" presId="urn:microsoft.com/office/officeart/2005/8/layout/hChevron3"/>
    <dgm:cxn modelId="{652DFCB7-54A8-443F-8F57-9CFCCD4B9C67}" type="presParOf" srcId="{FFA01A35-8916-42B5-A75B-7FF05437978E}" destId="{82F0DB62-3B56-420D-8639-5E3C1F802563}" srcOrd="2" destOrd="0" presId="urn:microsoft.com/office/officeart/2005/8/layout/hChevron3"/>
    <dgm:cxn modelId="{FEEA5EA3-730F-46FB-9B01-7D43AB989640}" type="presParOf" srcId="{FFA01A35-8916-42B5-A75B-7FF05437978E}" destId="{D318C9A9-77E6-4563-B46F-06622F1A0B5A}" srcOrd="3" destOrd="0" presId="urn:microsoft.com/office/officeart/2005/8/layout/hChevron3"/>
    <dgm:cxn modelId="{120948CD-5920-4084-8314-28FF8EF2F85E}" type="presParOf" srcId="{FFA01A35-8916-42B5-A75B-7FF05437978E}" destId="{68EDBA29-DAA3-4C69-8C01-B2C80CECFD90}" srcOrd="4" destOrd="0" presId="urn:microsoft.com/office/officeart/2005/8/layout/hChevron3"/>
    <dgm:cxn modelId="{56E75578-D571-46EC-A2C3-2EE0488C3720}" type="presParOf" srcId="{FFA01A35-8916-42B5-A75B-7FF05437978E}" destId="{52D24B53-D332-4AFC-8F08-61644FE17510}" srcOrd="5" destOrd="0" presId="urn:microsoft.com/office/officeart/2005/8/layout/hChevron3"/>
    <dgm:cxn modelId="{85BDC218-E6D4-43CA-B2A2-5F1A86A64173}" type="presParOf" srcId="{FFA01A35-8916-42B5-A75B-7FF05437978E}" destId="{35EE6415-8B08-4344-9551-D59B6545659D}" srcOrd="6" destOrd="0" presId="urn:microsoft.com/office/officeart/2005/8/layout/hChevron3"/>
    <dgm:cxn modelId="{A2968F2D-42E5-42AF-AB70-7311659BACB6}" type="presParOf" srcId="{FFA01A35-8916-42B5-A75B-7FF05437978E}" destId="{1ED13268-1B6B-4DE9-B9B9-FB59CC57BE5D}" srcOrd="7" destOrd="0" presId="urn:microsoft.com/office/officeart/2005/8/layout/hChevron3"/>
    <dgm:cxn modelId="{AF41C711-CE87-4397-B218-8854072460A9}" type="presParOf" srcId="{FFA01A35-8916-42B5-A75B-7FF05437978E}" destId="{10FF8D02-4E8C-4C8C-8A11-8779B7B290BA}" srcOrd="8" destOrd="0" presId="urn:microsoft.com/office/officeart/2005/8/layout/hChevron3"/>
    <dgm:cxn modelId="{A271F304-7447-4E1E-A7DC-7D145A675814}" type="presParOf" srcId="{FFA01A35-8916-42B5-A75B-7FF05437978E}" destId="{8FC9A5F3-4746-44CA-8503-FC014CD7A90C}" srcOrd="9" destOrd="0" presId="urn:microsoft.com/office/officeart/2005/8/layout/hChevron3"/>
    <dgm:cxn modelId="{E52B0A2A-1D0D-46DE-8BDB-46CFCBFD330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92A1D-1901-45A2-B018-3F2F4E6DEF5D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410E6F0B-F2D6-4C03-8A27-2B0CEEA0B155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8478E088-61A9-486D-BB2F-5EBD1B1DF7E7}" type="presOf" srcId="{5FBF1405-B659-44F7-AB05-19AA2DFF8F4A}" destId="{82F0DB62-3B56-420D-8639-5E3C1F802563}" srcOrd="0" destOrd="0" presId="urn:microsoft.com/office/officeart/2005/8/layout/hChevron3"/>
    <dgm:cxn modelId="{1D0A646B-A978-4405-866C-4F6E338513EB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1EF0B06-F083-4FA8-82E1-37C8F9EFEBFB}" type="presOf" srcId="{FE925E75-7A73-4E23-9826-8662160AB668}" destId="{68EDBA29-DAA3-4C69-8C01-B2C80CECFD90}" srcOrd="0" destOrd="0" presId="urn:microsoft.com/office/officeart/2005/8/layout/hChevron3"/>
    <dgm:cxn modelId="{800492AD-2DA0-40F9-A695-87B86D69A217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270C171-3810-40CA-BC37-AD860DD5FA89}" type="presOf" srcId="{2317B311-8927-4F26-9220-4E4AB6F4EEE9}" destId="{35EE6415-8B08-4344-9551-D59B6545659D}" srcOrd="0" destOrd="0" presId="urn:microsoft.com/office/officeart/2005/8/layout/hChevron3"/>
    <dgm:cxn modelId="{F1FBC51A-BF13-4357-BD5F-15F8F752D45B}" type="presParOf" srcId="{FFA01A35-8916-42B5-A75B-7FF05437978E}" destId="{6E805946-53A5-43BB-9267-DBCB76F38A1A}" srcOrd="0" destOrd="0" presId="urn:microsoft.com/office/officeart/2005/8/layout/hChevron3"/>
    <dgm:cxn modelId="{210DAB0D-F640-4BC7-A7B7-6518A910530B}" type="presParOf" srcId="{FFA01A35-8916-42B5-A75B-7FF05437978E}" destId="{06F20E4B-B6C3-4647-A3A2-76A9EE383395}" srcOrd="1" destOrd="0" presId="urn:microsoft.com/office/officeart/2005/8/layout/hChevron3"/>
    <dgm:cxn modelId="{8F8E9547-FD22-415D-969A-67DEF2AE6C8E}" type="presParOf" srcId="{FFA01A35-8916-42B5-A75B-7FF05437978E}" destId="{82F0DB62-3B56-420D-8639-5E3C1F802563}" srcOrd="2" destOrd="0" presId="urn:microsoft.com/office/officeart/2005/8/layout/hChevron3"/>
    <dgm:cxn modelId="{C64B5305-8170-4D09-AA1F-32F317E20537}" type="presParOf" srcId="{FFA01A35-8916-42B5-A75B-7FF05437978E}" destId="{D318C9A9-77E6-4563-B46F-06622F1A0B5A}" srcOrd="3" destOrd="0" presId="urn:microsoft.com/office/officeart/2005/8/layout/hChevron3"/>
    <dgm:cxn modelId="{530F1EBD-3303-4B52-BC19-BEA1D55C44A9}" type="presParOf" srcId="{FFA01A35-8916-42B5-A75B-7FF05437978E}" destId="{68EDBA29-DAA3-4C69-8C01-B2C80CECFD90}" srcOrd="4" destOrd="0" presId="urn:microsoft.com/office/officeart/2005/8/layout/hChevron3"/>
    <dgm:cxn modelId="{86922BD5-2325-44EA-ABEF-616A72A9673F}" type="presParOf" srcId="{FFA01A35-8916-42B5-A75B-7FF05437978E}" destId="{52D24B53-D332-4AFC-8F08-61644FE17510}" srcOrd="5" destOrd="0" presId="urn:microsoft.com/office/officeart/2005/8/layout/hChevron3"/>
    <dgm:cxn modelId="{F50E946E-FCFD-4DC0-83A0-01287DE42CFD}" type="presParOf" srcId="{FFA01A35-8916-42B5-A75B-7FF05437978E}" destId="{35EE6415-8B08-4344-9551-D59B6545659D}" srcOrd="6" destOrd="0" presId="urn:microsoft.com/office/officeart/2005/8/layout/hChevron3"/>
    <dgm:cxn modelId="{1ED41B10-2571-41EF-8A06-D281C593BF43}" type="presParOf" srcId="{FFA01A35-8916-42B5-A75B-7FF05437978E}" destId="{1ED13268-1B6B-4DE9-B9B9-FB59CC57BE5D}" srcOrd="7" destOrd="0" presId="urn:microsoft.com/office/officeart/2005/8/layout/hChevron3"/>
    <dgm:cxn modelId="{85C36E96-69D3-4C84-88CD-68972564D80B}" type="presParOf" srcId="{FFA01A35-8916-42B5-A75B-7FF05437978E}" destId="{10FF8D02-4E8C-4C8C-8A11-8779B7B290BA}" srcOrd="8" destOrd="0" presId="urn:microsoft.com/office/officeart/2005/8/layout/hChevron3"/>
    <dgm:cxn modelId="{9E350378-CEAD-46C6-AF38-54A232A97B58}" type="presParOf" srcId="{FFA01A35-8916-42B5-A75B-7FF05437978E}" destId="{8FC9A5F3-4746-44CA-8503-FC014CD7A90C}" srcOrd="9" destOrd="0" presId="urn:microsoft.com/office/officeart/2005/8/layout/hChevron3"/>
    <dgm:cxn modelId="{CAE48FFD-887D-41F9-87AE-8D632E1100F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79030F-40DC-4D35-ADF0-FC2EFBB5ECCB}" type="presOf" srcId="{D635B4EC-2F5B-49EF-94DD-3B32DFA51661}" destId="{8B992671-9F3A-4C52-B4A1-C8B693D05FF3}" srcOrd="0" destOrd="0" presId="urn:microsoft.com/office/officeart/2005/8/layout/hChevron3"/>
    <dgm:cxn modelId="{114584AF-909F-4D1E-AAA3-F3FBCDF62800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DACE5BD-751C-4BF2-AD19-3EC510E6BAD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1B4D249-65E3-4511-B94C-FBF5272C7259}" type="presOf" srcId="{FE925E75-7A73-4E23-9826-8662160AB668}" destId="{68EDBA29-DAA3-4C69-8C01-B2C80CECFD90}" srcOrd="0" destOrd="0" presId="urn:microsoft.com/office/officeart/2005/8/layout/hChevron3"/>
    <dgm:cxn modelId="{3F8CC318-5FC0-4080-99AC-1221B3BE85EB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C4B2D04-FF56-4222-901A-B0E20B13FBAA}" type="presOf" srcId="{AC57DE8B-84C4-4C5E-9874-CBA4751D5F66}" destId="{6E805946-53A5-43BB-9267-DBCB76F38A1A}" srcOrd="0" destOrd="0" presId="urn:microsoft.com/office/officeart/2005/8/layout/hChevron3"/>
    <dgm:cxn modelId="{7A5ECE6C-0667-4CA8-82E7-43533DF1BD15}" type="presOf" srcId="{2317B311-8927-4F26-9220-4E4AB6F4EEE9}" destId="{35EE6415-8B08-4344-9551-D59B6545659D}" srcOrd="0" destOrd="0" presId="urn:microsoft.com/office/officeart/2005/8/layout/hChevron3"/>
    <dgm:cxn modelId="{8BF614B4-C00A-4ECB-B00E-8B052E2809BC}" type="presParOf" srcId="{FFA01A35-8916-42B5-A75B-7FF05437978E}" destId="{6E805946-53A5-43BB-9267-DBCB76F38A1A}" srcOrd="0" destOrd="0" presId="urn:microsoft.com/office/officeart/2005/8/layout/hChevron3"/>
    <dgm:cxn modelId="{B8869AC8-0A19-4394-BB69-6F48382DC938}" type="presParOf" srcId="{FFA01A35-8916-42B5-A75B-7FF05437978E}" destId="{06F20E4B-B6C3-4647-A3A2-76A9EE383395}" srcOrd="1" destOrd="0" presId="urn:microsoft.com/office/officeart/2005/8/layout/hChevron3"/>
    <dgm:cxn modelId="{CFE3E081-0F38-4CC7-BDF1-5FC02233D7C1}" type="presParOf" srcId="{FFA01A35-8916-42B5-A75B-7FF05437978E}" destId="{82F0DB62-3B56-420D-8639-5E3C1F802563}" srcOrd="2" destOrd="0" presId="urn:microsoft.com/office/officeart/2005/8/layout/hChevron3"/>
    <dgm:cxn modelId="{8BA17536-FCFD-4F9B-A7D9-4E46CFBAC54E}" type="presParOf" srcId="{FFA01A35-8916-42B5-A75B-7FF05437978E}" destId="{D318C9A9-77E6-4563-B46F-06622F1A0B5A}" srcOrd="3" destOrd="0" presId="urn:microsoft.com/office/officeart/2005/8/layout/hChevron3"/>
    <dgm:cxn modelId="{A9A1A469-78DB-4C00-8AF6-749D741FD3A8}" type="presParOf" srcId="{FFA01A35-8916-42B5-A75B-7FF05437978E}" destId="{68EDBA29-DAA3-4C69-8C01-B2C80CECFD90}" srcOrd="4" destOrd="0" presId="urn:microsoft.com/office/officeart/2005/8/layout/hChevron3"/>
    <dgm:cxn modelId="{C705CF60-A042-4931-9674-AD3724C002E5}" type="presParOf" srcId="{FFA01A35-8916-42B5-A75B-7FF05437978E}" destId="{52D24B53-D332-4AFC-8F08-61644FE17510}" srcOrd="5" destOrd="0" presId="urn:microsoft.com/office/officeart/2005/8/layout/hChevron3"/>
    <dgm:cxn modelId="{BC658757-31CE-4B7B-9446-89275F1E90A4}" type="presParOf" srcId="{FFA01A35-8916-42B5-A75B-7FF05437978E}" destId="{35EE6415-8B08-4344-9551-D59B6545659D}" srcOrd="6" destOrd="0" presId="urn:microsoft.com/office/officeart/2005/8/layout/hChevron3"/>
    <dgm:cxn modelId="{E34A1CC3-9B57-4A3C-8CE8-230ABA607603}" type="presParOf" srcId="{FFA01A35-8916-42B5-A75B-7FF05437978E}" destId="{1ED13268-1B6B-4DE9-B9B9-FB59CC57BE5D}" srcOrd="7" destOrd="0" presId="urn:microsoft.com/office/officeart/2005/8/layout/hChevron3"/>
    <dgm:cxn modelId="{2A169CFC-87F8-4E35-99F5-B738E6904975}" type="presParOf" srcId="{FFA01A35-8916-42B5-A75B-7FF05437978E}" destId="{10FF8D02-4E8C-4C8C-8A11-8779B7B290BA}" srcOrd="8" destOrd="0" presId="urn:microsoft.com/office/officeart/2005/8/layout/hChevron3"/>
    <dgm:cxn modelId="{40FADD42-9DBD-4D43-A318-768012D0B033}" type="presParOf" srcId="{FFA01A35-8916-42B5-A75B-7FF05437978E}" destId="{8FC9A5F3-4746-44CA-8503-FC014CD7A90C}" srcOrd="9" destOrd="0" presId="urn:microsoft.com/office/officeart/2005/8/layout/hChevron3"/>
    <dgm:cxn modelId="{F71EF0C3-607B-4D94-BE0F-9000565201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47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7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4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8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2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72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1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1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6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4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0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7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10/18/2018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10/18/2018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10/18/2018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Data" Target="../diagrams/data10.xml"/><Relationship Id="rId5" Type="http://schemas.openxmlformats.org/officeDocument/2006/relationships/image" Target="../media/image20.png"/><Relationship Id="rId15" Type="http://schemas.microsoft.com/office/2007/relationships/diagramDrawing" Target="../diagrams/drawing10.xml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diagramColors" Target="../diagrams/colors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28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microsoft.com/office/2007/relationships/diagramDrawing" Target="../diagrams/drawing13.xml"/><Relationship Id="rId5" Type="http://schemas.openxmlformats.org/officeDocument/2006/relationships/image" Target="../media/image30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29.png"/><Relationship Id="rId9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33.png"/><Relationship Id="rId7" Type="http://schemas.openxmlformats.org/officeDocument/2006/relationships/diagramQuickStyle" Target="../diagrams/quickStyle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34.png"/><Relationship Id="rId9" Type="http://schemas.microsoft.com/office/2007/relationships/diagramDrawing" Target="../diagrams/drawin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50.png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11" Type="http://schemas.openxmlformats.org/officeDocument/2006/relationships/image" Target="../media/image54.png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33.xml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5.xml"/><Relationship Id="rId3" Type="http://schemas.openxmlformats.org/officeDocument/2006/relationships/image" Target="../media/image57.jpeg"/><Relationship Id="rId7" Type="http://schemas.openxmlformats.org/officeDocument/2006/relationships/diagramLayout" Target="../diagrams/layout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5.xml"/><Relationship Id="rId5" Type="http://schemas.openxmlformats.org/officeDocument/2006/relationships/image" Target="../media/image18.png"/><Relationship Id="rId10" Type="http://schemas.microsoft.com/office/2007/relationships/diagramDrawing" Target="../diagrams/drawing35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image" Target="../media/image57.jpeg"/><Relationship Id="rId7" Type="http://schemas.openxmlformats.org/officeDocument/2006/relationships/diagramData" Target="../diagrams/data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microsoft.com/office/2007/relationships/diagramDrawing" Target="../diagrams/drawing36.xml"/><Relationship Id="rId5" Type="http://schemas.openxmlformats.org/officeDocument/2006/relationships/image" Target="../media/image59.jpeg"/><Relationship Id="rId10" Type="http://schemas.openxmlformats.org/officeDocument/2006/relationships/diagramColors" Target="../diagrams/colors36.xml"/><Relationship Id="rId4" Type="http://schemas.openxmlformats.org/officeDocument/2006/relationships/image" Target="../media/image58.jpeg"/><Relationship Id="rId9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61.jpe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3.pn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11: </a:t>
            </a:r>
            <a:r>
              <a:rPr lang="pt-BR" sz="1400" dirty="0" smtClean="0"/>
              <a:t>Padrões On-Board Diagnostic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10: </a:t>
            </a:r>
            <a:r>
              <a:rPr lang="pt-BR" sz="1400" dirty="0" smtClean="0"/>
              <a:t>Catalisador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12: </a:t>
            </a:r>
            <a:r>
              <a:rPr lang="pt-BR" sz="1400" dirty="0" smtClean="0"/>
              <a:t>Porta OBDII</a:t>
            </a:r>
            <a:endParaRPr lang="pt-BR" sz="1400" dirty="0"/>
          </a:p>
        </p:txBody>
      </p:sp>
      <p:graphicFrame>
        <p:nvGraphicFramePr>
          <p:cNvPr id="24" name="Diagrama 23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13: </a:t>
            </a:r>
            <a:r>
              <a:rPr lang="pt-BR" sz="1400" dirty="0" smtClean="0"/>
              <a:t>CAN Bus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431435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14: </a:t>
            </a:r>
            <a:r>
              <a:rPr lang="pt-BR" sz="1400" dirty="0" smtClean="0"/>
              <a:t>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15: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97601591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3963582" y="57341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16: </a:t>
            </a:r>
            <a:r>
              <a:rPr lang="pt-BR" sz="1400" dirty="0" smtClean="0"/>
              <a:t>Diagrama básico sobre o tema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6043961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11462" y="4065295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/>
          <p:nvPr/>
        </p:nvPicPr>
        <p:blipFill rotWithShape="1">
          <a:blip r:embed="rId8"/>
          <a:srcRect l="5028" t="32393" r="87783" b="56699"/>
          <a:stretch/>
        </p:blipFill>
        <p:spPr bwMode="auto">
          <a:xfrm>
            <a:off x="730744" y="2860370"/>
            <a:ext cx="2681206" cy="1204925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271134" y="518634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m 14"/>
          <p:cNvPicPr/>
          <p:nvPr/>
        </p:nvPicPr>
        <p:blipFill rotWithShape="1">
          <a:blip r:embed="rId9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10"/>
          <a:srcRect l="11714" t="35494" r="73429" b="20606"/>
          <a:stretch/>
        </p:blipFill>
        <p:spPr>
          <a:xfrm>
            <a:off x="7645025" y="1910687"/>
            <a:ext cx="3440143" cy="3244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ector de seta reta 18"/>
          <p:cNvCxnSpPr/>
          <p:nvPr/>
        </p:nvCxnSpPr>
        <p:spPr>
          <a:xfrm flipH="1">
            <a:off x="3442332" y="3654755"/>
            <a:ext cx="470929" cy="36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80291" y="1588655"/>
            <a:ext cx="11388436" cy="4145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3987626" y="1983349"/>
            <a:ext cx="3666498" cy="317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baixo 20"/>
          <p:cNvSpPr/>
          <p:nvPr/>
        </p:nvSpPr>
        <p:spPr>
          <a:xfrm rot="9562560">
            <a:off x="5530427" y="3269335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169891" y="2650835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7670802" y="236913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822154" y="196148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264491" y="2125403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357993" y="196149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9941415" y="216926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10501746" y="234603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330155" y="3994724"/>
            <a:ext cx="1412584" cy="12430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/>
          <p:cNvSpPr/>
          <p:nvPr/>
        </p:nvSpPr>
        <p:spPr>
          <a:xfrm>
            <a:off x="637309" y="2524910"/>
            <a:ext cx="2811018" cy="19916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/>
          <p:cNvSpPr/>
          <p:nvPr/>
        </p:nvSpPr>
        <p:spPr>
          <a:xfrm>
            <a:off x="8038684" y="3964711"/>
            <a:ext cx="1133027" cy="965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4789053" y="3200396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6699775" y="2609267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PAROU AQUI</a:t>
            </a:r>
          </a:p>
          <a:p>
            <a:endParaRPr lang="pt-BR" dirty="0"/>
          </a:p>
          <a:p>
            <a:r>
              <a:rPr lang="pt-BR" dirty="0" smtClean="0"/>
              <a:t>A partir desse slide será MOTIVAÇÃO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3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05833" y="639496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10" name="Imagem 9"/>
          <p:cNvPicPr/>
          <p:nvPr/>
        </p:nvPicPr>
        <p:blipFill rotWithShape="1">
          <a:blip r:embed="rId8"/>
          <a:srcRect l="62569" t="9825" r="20980" b="48187"/>
          <a:stretch/>
        </p:blipFill>
        <p:spPr bwMode="auto">
          <a:xfrm>
            <a:off x="6730042" y="522368"/>
            <a:ext cx="4623758" cy="3984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6943378" y="429909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r>
              <a:rPr lang="pt-BR" sz="1400" dirty="0" smtClean="0"/>
              <a:t> de uma casa inteligente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943378" y="459012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 err="1" smtClean="0"/>
              <a:t>Montori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21137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15: 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16: 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713159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4413" t="27632" r="72166" b="29386"/>
          <a:stretch/>
        </p:blipFill>
        <p:spPr bwMode="auto">
          <a:xfrm>
            <a:off x="8466984" y="3994789"/>
            <a:ext cx="3527094" cy="20972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3"/>
          <a:srcRect l="5601" t="29182" r="71996" b="29386"/>
          <a:stretch/>
        </p:blipFill>
        <p:spPr bwMode="auto">
          <a:xfrm>
            <a:off x="7578680" y="832320"/>
            <a:ext cx="4272893" cy="24984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578680" y="3342692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18: Padrões de consumo de combustível 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835241" y="6092043"/>
            <a:ext cx="285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Indicadores de problemas</a:t>
            </a:r>
            <a:endParaRPr lang="pt-BR" sz="1400" dirty="0"/>
          </a:p>
        </p:txBody>
      </p:sp>
      <p:pic>
        <p:nvPicPr>
          <p:cNvPr id="9" name="Imagem 8"/>
          <p:cNvPicPr/>
          <p:nvPr/>
        </p:nvPicPr>
        <p:blipFill rotWithShape="1">
          <a:blip r:embed="rId4"/>
          <a:srcRect l="10862" t="35965" r="77836" b="36072"/>
          <a:stretch/>
        </p:blipFill>
        <p:spPr bwMode="auto">
          <a:xfrm>
            <a:off x="1356631" y="972330"/>
            <a:ext cx="3602865" cy="2571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36697" y="3544080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17: Manutenção em dia</a:t>
            </a:r>
            <a:endParaRPr lang="pt-BR" sz="1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94710" y="4108476"/>
            <a:ext cx="8177393" cy="2372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Período da manutenção;</a:t>
            </a:r>
          </a:p>
          <a:p>
            <a:r>
              <a:rPr lang="pt-BR" sz="2400" dirty="0" smtClean="0"/>
              <a:t>Consumo de combustível elevado é indicador de problemas;</a:t>
            </a:r>
          </a:p>
          <a:p>
            <a:r>
              <a:rPr lang="pt-BR" sz="2400" dirty="0" smtClean="0"/>
              <a:t>Problemas indicado no painel do veículo;</a:t>
            </a:r>
          </a:p>
          <a:p>
            <a:r>
              <a:rPr lang="pt-BR" sz="2400" dirty="0" smtClean="0"/>
              <a:t>Comportamento do motorista;</a:t>
            </a:r>
          </a:p>
          <a:p>
            <a:r>
              <a:rPr lang="pt-BR" sz="2400" dirty="0" smtClean="0"/>
              <a:t>Trânsito.</a:t>
            </a:r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058803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7731" y="618682"/>
            <a:ext cx="11642007" cy="120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000" b="1" dirty="0" smtClean="0"/>
              <a:t>Objetivo geral</a:t>
            </a:r>
            <a:r>
              <a:rPr lang="pt-BR" sz="2000" dirty="0" smtClean="0"/>
              <a:t> – </a:t>
            </a:r>
            <a:r>
              <a:rPr lang="pt-BR" sz="2000" dirty="0"/>
              <a:t>O objetivo deste trabalho é coletar automaticamente dados do automóvel para processá-los em uma casa com ambiente inteligente distribuindo as informações nas </a:t>
            </a:r>
            <a:r>
              <a:rPr lang="pt-BR" sz="2000" i="1" dirty="0"/>
              <a:t>home </a:t>
            </a:r>
            <a:r>
              <a:rPr lang="pt-BR" sz="2000" i="1" dirty="0" err="1"/>
              <a:t>appliances</a:t>
            </a:r>
            <a:r>
              <a:rPr lang="pt-BR" sz="2000" dirty="0"/>
              <a:t>.  </a:t>
            </a:r>
            <a:endParaRPr lang="en-US" sz="200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2411387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67113" y="1875900"/>
            <a:ext cx="11642006" cy="4424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específico: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Desenvolver um dispositivo de coleta e armazenamento automático de dados do automóvel através da porta OBDII;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Identificar os dados mais relevantes do automóvel para coleta e armazenamento;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Utilizar os recursos computacionais do ambiente inteligente;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Distribuir a informação no ambiente; 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Indicar </a:t>
            </a:r>
            <a:r>
              <a:rPr lang="pt-BR" dirty="0" smtClean="0"/>
              <a:t>anomalias nos </a:t>
            </a:r>
            <a:r>
              <a:rPr lang="pt-BR" dirty="0"/>
              <a:t>dados coletados a parâmetros pré-estabelecidos do automóvel alertando o usuário por meio das </a:t>
            </a:r>
            <a:r>
              <a:rPr lang="pt-BR" i="1" dirty="0"/>
              <a:t>home </a:t>
            </a:r>
            <a:r>
              <a:rPr lang="pt-BR" i="1" dirty="0" err="1"/>
              <a:t>appliances</a:t>
            </a:r>
            <a:r>
              <a:rPr lang="pt-BR" dirty="0"/>
              <a:t>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Mostrar as informações do automóvel gerando relatórios aos usuários por meio das </a:t>
            </a:r>
            <a:r>
              <a:rPr lang="pt-BR" i="1" dirty="0"/>
              <a:t>home </a:t>
            </a:r>
            <a:r>
              <a:rPr lang="pt-BR" i="1" dirty="0" err="1" smtClean="0"/>
              <a:t>appliances</a:t>
            </a:r>
            <a:r>
              <a:rPr lang="pt-B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1: 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7852" y="361345"/>
            <a:ext cx="10515600" cy="848925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latin typeface="+mn-lt"/>
                <a:cs typeface="Arial" panose="020B0604020202020204" pitchFamily="34" charset="0"/>
              </a:rPr>
              <a:t>Sumário</a:t>
            </a:r>
            <a:endParaRPr lang="pt-BR" sz="24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57852" y="1854251"/>
            <a:ext cx="9994533" cy="321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b="1" dirty="0" smtClean="0"/>
              <a:t>Introdução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Motivação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Objetivo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Trabalhos relacionados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Proposta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Conclusão 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49699"/>
              </p:ext>
            </p:extLst>
          </p:nvPr>
        </p:nvGraphicFramePr>
        <p:xfrm>
          <a:off x="89658" y="2475534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2225499"/>
                <a:gridCol w="5593278"/>
                <a:gridCol w="1900052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Reprograma </a:t>
                      </a:r>
                      <a:r>
                        <a:rPr lang="pt-BR" sz="1800" dirty="0">
                          <a:effectLst/>
                        </a:rPr>
                        <a:t>ECU via </a:t>
                      </a:r>
                      <a:r>
                        <a:rPr lang="pt-BR" sz="1800" dirty="0" smtClean="0">
                          <a:effectLst/>
                        </a:rPr>
                        <a:t>OBDII remotamente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</a:t>
                      </a:r>
                      <a:r>
                        <a:rPr lang="pt-BR" sz="1800" dirty="0" err="1">
                          <a:effectLst/>
                        </a:rPr>
                        <a:t>Vehicle</a:t>
                      </a:r>
                      <a:r>
                        <a:rPr lang="pt-BR" sz="1800" dirty="0">
                          <a:effectLst/>
                        </a:rPr>
                        <a:t> Communication Interface (VCI</a:t>
                      </a:r>
                      <a:r>
                        <a:rPr lang="pt-BR" sz="1800" dirty="0" smtClean="0">
                          <a:effectLst/>
                        </a:rPr>
                        <a:t>);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</a:t>
                      </a:r>
                      <a:r>
                        <a:rPr lang="pt-BR" sz="1800" b="0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  <a:endParaRPr lang="pt-BR" sz="180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4 -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055150" y="523929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49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85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AMARASINGHE, </a:t>
            </a:r>
            <a:r>
              <a:rPr lang="pt-BR" sz="1400" dirty="0" err="1"/>
              <a:t>Malintha</a:t>
            </a:r>
            <a:r>
              <a:rPr lang="pt-BR" sz="1400" dirty="0"/>
              <a:t> et al. (2015)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283650" y="1769875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2: </a:t>
            </a:r>
            <a:r>
              <a:rPr lang="en-US" sz="2000" b="1" dirty="0"/>
              <a:t>Cloud-Based Driver Monitoring and Vehicle Diagnostic with OBD2 </a:t>
            </a:r>
            <a:r>
              <a:rPr lang="en-US" sz="2000" b="1" dirty="0" smtClean="0"/>
              <a:t>Telematics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Fifteenth International Conference on Advances in ICT for Emerging Regions (</a:t>
            </a:r>
            <a:r>
              <a:rPr lang="en-US" sz="2000" dirty="0" err="1"/>
              <a:t>ICTer</a:t>
            </a:r>
            <a:r>
              <a:rPr lang="en-US" sz="2000" dirty="0"/>
              <a:t>)</a:t>
            </a:r>
            <a:r>
              <a:rPr lang="en-US" sz="2000" dirty="0" smtClean="0"/>
              <a:t>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5584" t="36219" r="4448" b="34836"/>
          <a:stretch/>
        </p:blipFill>
        <p:spPr>
          <a:xfrm>
            <a:off x="2090118" y="2597794"/>
            <a:ext cx="7528956" cy="3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73576"/>
              </p:ext>
            </p:extLst>
          </p:nvPr>
        </p:nvGraphicFramePr>
        <p:xfrm>
          <a:off x="202870" y="2501660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58837"/>
                <a:gridCol w="3220321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1 - Comportamento</a:t>
                      </a:r>
                      <a:r>
                        <a:rPr lang="pt-BR" sz="1800" baseline="0" dirty="0" smtClean="0">
                          <a:effectLst/>
                        </a:rPr>
                        <a:t>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Análise da viagem;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Diagnóstico do veículo.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374809" y="5265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2: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12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658157" y="61859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23: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58156" y="6458201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MAGAÑA, Víctor </a:t>
            </a:r>
            <a:r>
              <a:rPr lang="pt-BR" sz="1400" dirty="0" err="1"/>
              <a:t>Corcoba</a:t>
            </a:r>
            <a:r>
              <a:rPr lang="pt-BR" sz="1400" dirty="0"/>
              <a:t> et al. </a:t>
            </a:r>
            <a:r>
              <a:rPr lang="en-US" sz="1400" dirty="0"/>
              <a:t>(2016</a:t>
            </a:r>
            <a:r>
              <a:rPr lang="en-US" sz="1400" dirty="0" smtClean="0"/>
              <a:t>)</a:t>
            </a:r>
            <a:endParaRPr lang="pt-BR" sz="1400" dirty="0"/>
          </a:p>
        </p:txBody>
      </p:sp>
      <p:sp>
        <p:nvSpPr>
          <p:cNvPr id="2" name="Retângulo 1"/>
          <p:cNvSpPr/>
          <p:nvPr/>
        </p:nvSpPr>
        <p:spPr>
          <a:xfrm>
            <a:off x="298743" y="562706"/>
            <a:ext cx="11916522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3: </a:t>
            </a:r>
            <a:r>
              <a:rPr lang="en-US" sz="2000" b="1" dirty="0" err="1"/>
              <a:t>Artemisa</a:t>
            </a:r>
            <a:r>
              <a:rPr lang="en-US" sz="2000" b="1" dirty="0"/>
              <a:t>: A Personal Driving Assistant for Fuel </a:t>
            </a:r>
            <a:r>
              <a:rPr lang="en-US" sz="2000" b="1" dirty="0" smtClean="0"/>
              <a:t>Saving </a:t>
            </a:r>
            <a:r>
              <a:rPr lang="en-US" sz="2000" dirty="0" smtClean="0"/>
              <a:t>IEEE </a:t>
            </a:r>
            <a:r>
              <a:rPr lang="en-US" sz="2000" dirty="0"/>
              <a:t>Transactions On Mobile </a:t>
            </a:r>
            <a:r>
              <a:rPr lang="en-US" sz="2000" dirty="0" smtClean="0"/>
              <a:t>Computing, 2016</a:t>
            </a:r>
            <a:r>
              <a:rPr lang="en-US" sz="2000" dirty="0"/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1651" t="24023" r="14078" b="51606"/>
          <a:stretch/>
        </p:blipFill>
        <p:spPr>
          <a:xfrm>
            <a:off x="138944" y="1226893"/>
            <a:ext cx="4346893" cy="243958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9"/>
          <a:srcRect l="67646" t="33863" r="8471" b="48726"/>
          <a:stretch/>
        </p:blipFill>
        <p:spPr>
          <a:xfrm>
            <a:off x="1176180" y="3817398"/>
            <a:ext cx="9611229" cy="23028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67815" t="29136" r="23011" b="51590"/>
          <a:stretch/>
        </p:blipFill>
        <p:spPr>
          <a:xfrm>
            <a:off x="5177919" y="1070679"/>
            <a:ext cx="2922705" cy="201805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0"/>
          <a:srcRect l="81565" t="28267" r="8459" b="49200"/>
          <a:stretch/>
        </p:blipFill>
        <p:spPr>
          <a:xfrm>
            <a:off x="8264117" y="1087714"/>
            <a:ext cx="2717561" cy="2017518"/>
          </a:xfrm>
          <a:prstGeom prst="rect">
            <a:avLst/>
          </a:prstGeom>
        </p:spPr>
      </p:pic>
      <p:sp>
        <p:nvSpPr>
          <p:cNvPr id="13" name="Seta para cima 12"/>
          <p:cNvSpPr/>
          <p:nvPr/>
        </p:nvSpPr>
        <p:spPr>
          <a:xfrm>
            <a:off x="6496779" y="3172014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 para cima 13"/>
          <p:cNvSpPr/>
          <p:nvPr/>
        </p:nvSpPr>
        <p:spPr>
          <a:xfrm>
            <a:off x="9480405" y="3255809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88921"/>
              </p:ext>
            </p:extLst>
          </p:nvPr>
        </p:nvGraphicFramePr>
        <p:xfrm>
          <a:off x="202870" y="2501660"/>
          <a:ext cx="11910949" cy="3103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35086"/>
                <a:gridCol w="3244072"/>
                <a:gridCol w="2029560"/>
              </a:tblGrid>
              <a:tr h="8763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27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Assistente</a:t>
                      </a:r>
                      <a:r>
                        <a:rPr lang="pt-BR" sz="1800" baseline="0" dirty="0" smtClean="0">
                          <a:effectLst/>
                        </a:rPr>
                        <a:t>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Reduzir consumo combustível;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138277" y="560515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3: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5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59053" y="56137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24: Aplicação do trabalho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59052" y="5921573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WALLACE, Bruce et al. (2015</a:t>
            </a:r>
            <a:r>
              <a:rPr lang="en-US" sz="1400" dirty="0" smtClean="0"/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900" b="1" dirty="0" err="1" smtClean="0"/>
              <a:t>Artigo</a:t>
            </a:r>
            <a:r>
              <a:rPr lang="en-US" sz="1900" b="1" dirty="0" smtClean="0"/>
              <a:t> 4: </a:t>
            </a:r>
            <a:r>
              <a:rPr lang="en-US" sz="1900" b="1" dirty="0"/>
              <a:t>Automation of the Validation, Anonymization and Augmentation of Big Data from a Multi-year Driving </a:t>
            </a:r>
            <a:r>
              <a:rPr lang="en-US" sz="1900" b="1" dirty="0" smtClean="0"/>
              <a:t>Study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900" dirty="0"/>
              <a:t>IEEE International Congress on Big </a:t>
            </a:r>
            <a:r>
              <a:rPr lang="en-US" sz="1900" dirty="0" smtClean="0"/>
              <a:t>Data, 2015 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/>
          <a:srcRect l="53961" t="30179" r="24805" b="32319"/>
          <a:stretch/>
        </p:blipFill>
        <p:spPr>
          <a:xfrm>
            <a:off x="2437262" y="1912412"/>
            <a:ext cx="5296394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0203"/>
              </p:ext>
            </p:extLst>
          </p:nvPr>
        </p:nvGraphicFramePr>
        <p:xfrm>
          <a:off x="202870" y="2501660"/>
          <a:ext cx="11910949" cy="3012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4168238"/>
                <a:gridCol w="2495927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Coleta de muitos dados do carro</a:t>
                      </a:r>
                      <a:r>
                        <a:rPr lang="pt-BR" sz="1800" baseline="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Melhorar segurança dos idosos;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de Posicionamento Global (GPS)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Porta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– Dispositivo de armazenamento;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Instalado no carro.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3526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4: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040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206555" y="598670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Arquitetura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06554" y="629448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MESEGUER,</a:t>
            </a:r>
            <a:r>
              <a:rPr lang="pt-BR" sz="1400" dirty="0" smtClean="0"/>
              <a:t> </a:t>
            </a:r>
            <a:r>
              <a:rPr lang="en-US" sz="1400" dirty="0"/>
              <a:t>Javier E</a:t>
            </a:r>
            <a:r>
              <a:rPr lang="en-US" sz="1400" dirty="0" smtClean="0"/>
              <a:t>. et al. (2017)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err="1" smtClean="0"/>
              <a:t>Artigo</a:t>
            </a:r>
            <a:r>
              <a:rPr lang="en-US" sz="1900" b="1" dirty="0" smtClean="0"/>
              <a:t> 5: </a:t>
            </a:r>
            <a:r>
              <a:rPr lang="en-US" sz="2000" b="1" dirty="0" err="1" smtClean="0"/>
              <a:t>DrivingStyles</a:t>
            </a:r>
            <a:r>
              <a:rPr lang="en-US" sz="2000" b="1" dirty="0"/>
              <a:t>: A Mobile Platform for </a:t>
            </a:r>
            <a:r>
              <a:rPr lang="en-US" sz="2000" b="1" dirty="0" smtClean="0"/>
              <a:t>Driving Styles </a:t>
            </a:r>
            <a:r>
              <a:rPr lang="en-US" sz="2000" b="1" dirty="0"/>
              <a:t>and Fuel Consumption Characterization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J</a:t>
            </a:r>
            <a:r>
              <a:rPr lang="en-US" sz="2000" dirty="0" smtClean="0"/>
              <a:t>ournal of Communications and Networks, April 2017.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0097" t="29676" r="26754" b="36597"/>
          <a:stretch/>
        </p:blipFill>
        <p:spPr>
          <a:xfrm>
            <a:off x="2386940" y="1912364"/>
            <a:ext cx="5403273" cy="39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14906"/>
              </p:ext>
            </p:extLst>
          </p:nvPr>
        </p:nvGraphicFramePr>
        <p:xfrm>
          <a:off x="153260" y="2240403"/>
          <a:ext cx="11910949" cy="3362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8931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69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Caracteriza</a:t>
                      </a:r>
                      <a:r>
                        <a:rPr lang="pt-BR" sz="1800" baseline="0" dirty="0" smtClean="0">
                          <a:effectLst/>
                        </a:rPr>
                        <a:t> estilo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Assistente do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Diminuir consumo combustível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Bluetooth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 Smartphone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Banco de dados;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–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– Desktop;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Smartphone. 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795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5: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876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7217" y="514365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240345" y="100854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Artigo 6: Design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 Wireless OBD II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Fleet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Management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Journal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2017.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MALEKIAN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R. et al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(2017).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7217" y="228113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7: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Signals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Machine</a:t>
            </a:r>
            <a:r>
              <a:rPr lang="pt-BR" b="1" dirty="0"/>
              <a:t> Learning: A </a:t>
            </a:r>
            <a:r>
              <a:rPr lang="pt-BR" b="1" dirty="0" err="1"/>
              <a:t>Personalized</a:t>
            </a:r>
            <a:r>
              <a:rPr lang="pt-BR" b="1" dirty="0"/>
              <a:t> Driver </a:t>
            </a:r>
            <a:r>
              <a:rPr lang="pt-BR" b="1" dirty="0" err="1"/>
              <a:t>Assistance</a:t>
            </a:r>
            <a:r>
              <a:rPr lang="pt-BR" b="1" dirty="0"/>
              <a:t> System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18th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Intelligent</a:t>
            </a:r>
            <a:r>
              <a:rPr lang="pt-BR" dirty="0"/>
              <a:t> </a:t>
            </a:r>
            <a:r>
              <a:rPr lang="pt-BR" dirty="0" err="1"/>
              <a:t>Transportation</a:t>
            </a:r>
            <a:r>
              <a:rPr lang="pt-BR" dirty="0"/>
              <a:t> Systems, </a:t>
            </a:r>
            <a:r>
              <a:rPr lang="pt-BR" dirty="0" err="1"/>
              <a:t>Las</a:t>
            </a:r>
            <a:r>
              <a:rPr lang="pt-BR" dirty="0"/>
              <a:t> Palmas, 2015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MARTÍNEZ, M. V</a:t>
            </a:r>
            <a:r>
              <a:rPr lang="pt-BR" dirty="0" smtClean="0"/>
              <a:t>. (2015).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40345" y="3732451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8: </a:t>
            </a:r>
            <a:r>
              <a:rPr lang="pt-BR" b="1" dirty="0" err="1" smtClean="0"/>
              <a:t>Vehicular</a:t>
            </a:r>
            <a:r>
              <a:rPr lang="pt-BR" b="1" dirty="0" smtClean="0"/>
              <a:t> </a:t>
            </a:r>
            <a:r>
              <a:rPr lang="pt-BR" b="1" dirty="0" err="1"/>
              <a:t>engine</a:t>
            </a:r>
            <a:r>
              <a:rPr lang="pt-BR" b="1" dirty="0"/>
              <a:t> </a:t>
            </a:r>
            <a:r>
              <a:rPr lang="pt-BR" b="1" dirty="0" err="1"/>
              <a:t>oil</a:t>
            </a:r>
            <a:r>
              <a:rPr lang="pt-BR" b="1" dirty="0"/>
              <a:t> </a:t>
            </a:r>
            <a:r>
              <a:rPr lang="pt-BR" b="1" dirty="0" err="1"/>
              <a:t>service</a:t>
            </a:r>
            <a:r>
              <a:rPr lang="pt-BR" b="1" dirty="0"/>
              <a:t> </a:t>
            </a:r>
            <a:r>
              <a:rPr lang="pt-BR" b="1" dirty="0" err="1"/>
              <a:t>life</a:t>
            </a:r>
            <a:r>
              <a:rPr lang="pt-BR" b="1" dirty="0"/>
              <a:t> </a:t>
            </a:r>
            <a:r>
              <a:rPr lang="pt-BR" b="1" dirty="0" err="1"/>
              <a:t>characterization</a:t>
            </a:r>
            <a:r>
              <a:rPr lang="pt-BR" b="1" dirty="0"/>
              <a:t> </a:t>
            </a:r>
            <a:r>
              <a:rPr lang="pt-BR" b="1" dirty="0" err="1"/>
              <a:t>using</a:t>
            </a:r>
            <a:r>
              <a:rPr lang="pt-BR" b="1" dirty="0"/>
              <a:t> On-Board Diagnostic (OBD) sensor </a:t>
            </a:r>
            <a:r>
              <a:rPr lang="pt-BR" b="1" dirty="0" smtClean="0"/>
              <a:t>data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SENSORS 2014 </a:t>
            </a:r>
            <a:r>
              <a:rPr lang="pt-BR" dirty="0" err="1" smtClean="0"/>
              <a:t>Proceedings</a:t>
            </a:r>
            <a:r>
              <a:rPr lang="pt-BR" dirty="0" smtClean="0"/>
              <a:t>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/>
              <a:t>SIEGEL</a:t>
            </a:r>
            <a:r>
              <a:rPr lang="pt-BR" dirty="0"/>
              <a:t>, J</a:t>
            </a:r>
            <a:r>
              <a:rPr lang="pt-BR" dirty="0" smtClean="0"/>
              <a:t>. et al. (2014).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240345" y="5256033"/>
            <a:ext cx="11653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9: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Based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Vehicle</a:t>
            </a:r>
            <a:r>
              <a:rPr lang="pt-BR" b="1" dirty="0"/>
              <a:t> OBD </a:t>
            </a:r>
            <a:r>
              <a:rPr lang="pt-BR" b="1" dirty="0" err="1"/>
              <a:t>Information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AdaBoost</a:t>
            </a:r>
            <a:r>
              <a:rPr lang="pt-BR" b="1" dirty="0"/>
              <a:t> </a:t>
            </a:r>
            <a:r>
              <a:rPr lang="pt-BR" b="1" dirty="0" err="1" smtClean="0"/>
              <a:t>Algorithms</a:t>
            </a:r>
            <a:endParaRPr lang="pt-BR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err="1" smtClean="0"/>
              <a:t>Proceedings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MultiConference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Engineers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Computer </a:t>
            </a:r>
            <a:r>
              <a:rPr lang="pt-BR" dirty="0" err="1"/>
              <a:t>Scientists</a:t>
            </a:r>
            <a:r>
              <a:rPr lang="pt-BR" dirty="0"/>
              <a:t> </a:t>
            </a:r>
            <a:r>
              <a:rPr lang="pt-BR" dirty="0" smtClean="0"/>
              <a:t>2015.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CHEN, S. H., et al. (2015</a:t>
            </a:r>
            <a:r>
              <a:rPr lang="pt-BR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556411"/>
            <a:ext cx="11357417" cy="616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r>
              <a:rPr lang="pt-BR" sz="2400" dirty="0" smtClean="0"/>
              <a:t>Ambientes Inteligentes (</a:t>
            </a:r>
            <a:r>
              <a:rPr lang="pt-BR" sz="2400" dirty="0" err="1" smtClean="0"/>
              <a:t>AmI</a:t>
            </a:r>
            <a:r>
              <a:rPr lang="pt-BR" sz="2400" dirty="0" smtClean="0"/>
              <a:t>)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/>
              <a:t>Shadbolt</a:t>
            </a:r>
            <a:r>
              <a:rPr lang="pt-BR" sz="2400" dirty="0"/>
              <a:t> (2003) o </a:t>
            </a:r>
            <a:r>
              <a:rPr lang="pt-BR" sz="2400" dirty="0" err="1"/>
              <a:t>AmI</a:t>
            </a:r>
            <a:r>
              <a:rPr lang="pt-BR" sz="2400" dirty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/>
              <a:t> Convergência de várias áreas da computação, principalmente a computação ubíqua e </a:t>
            </a:r>
            <a:r>
              <a:rPr lang="pt-BR" dirty="0" err="1"/>
              <a:t>pervasiva</a:t>
            </a:r>
            <a:r>
              <a:rPr lang="pt-BR" dirty="0"/>
              <a:t>.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computacionais;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interação humano computador de forma visível ou invisível.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Sadri</a:t>
            </a:r>
            <a:r>
              <a:rPr lang="pt-BR" sz="2400" dirty="0" smtClean="0"/>
              <a:t> (2011)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tem as seguintes características: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000" dirty="0" smtClean="0"/>
              <a:t> </a:t>
            </a:r>
            <a:r>
              <a:rPr lang="pt-BR" dirty="0" smtClean="0"/>
              <a:t>Discretos, interconectados, dinâmicos, integrados e inteligentes;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C</a:t>
            </a:r>
            <a:r>
              <a:rPr lang="pt-BR" dirty="0" smtClean="0"/>
              <a:t>om dispositivos de baixo custo.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46185821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50371" y="697371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3" name="Retângulo 2"/>
          <p:cNvSpPr/>
          <p:nvPr/>
        </p:nvSpPr>
        <p:spPr>
          <a:xfrm>
            <a:off x="506680" y="1460846"/>
            <a:ext cx="107739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methods for vehicle predictive maintenance</a:t>
            </a:r>
          </a:p>
          <a:p>
            <a:r>
              <a:rPr lang="en-US" dirty="0"/>
              <a:t>using off-board and on-board data</a:t>
            </a:r>
          </a:p>
          <a:p>
            <a:r>
              <a:rPr lang="en-US" dirty="0"/>
              <a:t>© Rune </a:t>
            </a:r>
            <a:r>
              <a:rPr lang="en-US" dirty="0" err="1"/>
              <a:t>Prytz</a:t>
            </a:r>
            <a:endParaRPr lang="en-US" dirty="0"/>
          </a:p>
          <a:p>
            <a:r>
              <a:rPr lang="en-US" dirty="0" err="1"/>
              <a:t>Halmstad</a:t>
            </a:r>
            <a:r>
              <a:rPr lang="en-US" dirty="0"/>
              <a:t> University Dissertations no. 9</a:t>
            </a:r>
          </a:p>
          <a:p>
            <a:r>
              <a:rPr lang="en-US" dirty="0" smtClean="0"/>
              <a:t>ISBN: 978-91-87045-18-9 (printed)</a:t>
            </a:r>
          </a:p>
          <a:p>
            <a:r>
              <a:rPr lang="en-US" dirty="0" smtClean="0"/>
              <a:t>ISBN </a:t>
            </a:r>
            <a:r>
              <a:rPr lang="en-US" dirty="0"/>
              <a:t>978-91-87045-17-2 (pdf)</a:t>
            </a:r>
          </a:p>
          <a:p>
            <a:r>
              <a:rPr lang="en-US" dirty="0"/>
              <a:t>Publisher: </a:t>
            </a:r>
            <a:r>
              <a:rPr lang="en-US" dirty="0" err="1"/>
              <a:t>Halmstad</a:t>
            </a:r>
            <a:r>
              <a:rPr lang="en-US" dirty="0"/>
              <a:t> University Press, 2014 | www.hh.se/hup</a:t>
            </a:r>
          </a:p>
          <a:p>
            <a:r>
              <a:rPr lang="en-US" dirty="0"/>
              <a:t>Printer: Media-</a:t>
            </a:r>
            <a:r>
              <a:rPr lang="en-US" dirty="0" err="1"/>
              <a:t>Tryck</a:t>
            </a:r>
            <a:r>
              <a:rPr lang="en-US" dirty="0"/>
              <a:t>, Lund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/>
          <a:srcRect l="67686" t="40775" r="10296" b="42135"/>
          <a:stretch/>
        </p:blipFill>
        <p:spPr>
          <a:xfrm>
            <a:off x="3325091" y="3906798"/>
            <a:ext cx="7125194" cy="223989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518268" y="6067591"/>
            <a:ext cx="450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Rede comunicação interna abordagem COSMO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165983" y="6334645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PRYTZ,</a:t>
            </a:r>
            <a:r>
              <a:rPr lang="pt-BR" sz="1400" dirty="0" smtClean="0"/>
              <a:t> R</a:t>
            </a:r>
            <a:r>
              <a:rPr lang="en-US" sz="1400" dirty="0" smtClean="0"/>
              <a:t>. et al. (2014)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06487"/>
              </p:ext>
            </p:extLst>
          </p:nvPr>
        </p:nvGraphicFramePr>
        <p:xfrm>
          <a:off x="102436" y="2141785"/>
          <a:ext cx="11910949" cy="2644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58435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66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Alertar motorista no ambiente da casa;</a:t>
                      </a:r>
                      <a:endParaRPr lang="pt-BR" sz="1800" baseline="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Sugerir soluções;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Mostrar status do carro.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Wi-Fi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–Dispositivo instalado no carro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1800" baseline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Servidor local.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Home Appliances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04316" y="1242028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Sistema proposto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26645" y="49485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6: Características do sistema proposto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935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65725190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168" t="22512" r="57976" b="15205"/>
          <a:stretch/>
        </p:blipFill>
        <p:spPr>
          <a:xfrm>
            <a:off x="243430" y="542290"/>
            <a:ext cx="11540610" cy="590203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10898" y="6415001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Mapa conceitual da proposta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6347588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9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11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2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13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723257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314" t="24026" r="57191" b="25208"/>
          <a:stretch/>
        </p:blipFill>
        <p:spPr bwMode="auto">
          <a:xfrm>
            <a:off x="2673531" y="1870113"/>
            <a:ext cx="5711099" cy="441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0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30: Cenário 3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3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31 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32: 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34: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33: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35: Unidade de Controle Eletrônico (UCE)</a:t>
            </a:r>
            <a:endParaRPr lang="pt-BR" sz="1400" dirty="0"/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391754541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53033145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8"/>
          <a:srcRect l="7180" t="31884" r="75413" b="31580"/>
          <a:stretch/>
        </p:blipFill>
        <p:spPr bwMode="auto">
          <a:xfrm>
            <a:off x="965211" y="1739198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9"/>
          <a:srcRect l="9336" t="37280" r="76408" b="32895"/>
          <a:stretch/>
        </p:blipFill>
        <p:spPr bwMode="auto">
          <a:xfrm>
            <a:off x="6786871" y="1739198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73166" y="55401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06957" y="565697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36: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79449586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37: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52955671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84256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43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2681334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44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8519659" y="6198255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2800" dirty="0" smtClean="0"/>
              <a:t>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250" y="6211479"/>
            <a:ext cx="325534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5882" y="1060402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Perguntas &amp; Discussão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8897" y="2871420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27623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3183" t="30883" r="23586" b="33362"/>
          <a:stretch/>
        </p:blipFill>
        <p:spPr>
          <a:xfrm>
            <a:off x="308682" y="2081092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 rotWithShape="1">
          <a:blip r:embed="rId9"/>
          <a:srcRect l="71335" t="17326" r="3868" b="39528"/>
          <a:stretch/>
        </p:blipFill>
        <p:spPr bwMode="auto">
          <a:xfrm>
            <a:off x="6701790" y="2348337"/>
            <a:ext cx="4652010" cy="266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6245525" y="3278034"/>
            <a:ext cx="379562" cy="40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46714" y="561860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2500" t="30432" r="22565" b="32067"/>
          <a:stretch/>
        </p:blipFill>
        <p:spPr>
          <a:xfrm>
            <a:off x="235810" y="1422370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76764" y="45828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  <p:sp>
        <p:nvSpPr>
          <p:cNvPr id="5" name="Retângulo 4"/>
          <p:cNvSpPr/>
          <p:nvPr/>
        </p:nvSpPr>
        <p:spPr>
          <a:xfrm>
            <a:off x="2206" y="5071883"/>
            <a:ext cx="587456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Vários dispositivos com diferentes tipos de conexão e protocolos de comunicação.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555411" y="1169529"/>
            <a:ext cx="6195915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i="1" dirty="0" smtClean="0"/>
              <a:t>Gateway: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Tradução em português, porta ou portão;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Computador ou roteador entre duas redes distintas;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Passagem entre dois ambientes distintos. 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084110" y="580407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8" name="Imagem 17"/>
          <p:cNvPicPr/>
          <p:nvPr/>
        </p:nvPicPr>
        <p:blipFill rotWithShape="1">
          <a:blip r:embed="rId9"/>
          <a:srcRect l="61609" t="19105" r="12424" b="49914"/>
          <a:stretch/>
        </p:blipFill>
        <p:spPr bwMode="auto">
          <a:xfrm>
            <a:off x="6168205" y="3724683"/>
            <a:ext cx="5574495" cy="2141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03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82362" y="935259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35937" y="489647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5" name="Imagem 14"/>
          <p:cNvPicPr/>
          <p:nvPr/>
        </p:nvPicPr>
        <p:blipFill rotWithShape="1">
          <a:blip r:embed="rId8"/>
          <a:srcRect l="61609" t="19105" r="12424" b="49914"/>
          <a:stretch/>
        </p:blipFill>
        <p:spPr bwMode="auto">
          <a:xfrm>
            <a:off x="432223" y="2567232"/>
            <a:ext cx="5574495" cy="2346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11714" t="35494" r="73429" b="20606"/>
          <a:stretch/>
        </p:blipFill>
        <p:spPr>
          <a:xfrm>
            <a:off x="6898541" y="1193818"/>
            <a:ext cx="4455259" cy="43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ixaDeTexto 17"/>
          <p:cNvSpPr txBox="1"/>
          <p:nvPr/>
        </p:nvSpPr>
        <p:spPr>
          <a:xfrm>
            <a:off x="7369229" y="552675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6: Casa com </a:t>
            </a:r>
            <a:r>
              <a:rPr lang="pt-BR" sz="1400" dirty="0" err="1" smtClean="0"/>
              <a:t>AmI</a:t>
            </a:r>
            <a:endParaRPr lang="pt-BR" sz="1400" i="1" dirty="0"/>
          </a:p>
        </p:txBody>
      </p:sp>
      <p:sp>
        <p:nvSpPr>
          <p:cNvPr id="2" name="Elipse 1"/>
          <p:cNvSpPr/>
          <p:nvPr/>
        </p:nvSpPr>
        <p:spPr>
          <a:xfrm>
            <a:off x="697014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424867" y="1307560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7681342" y="151537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1058078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9856508" y="153846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9136070" y="1298321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7122543" y="3740728"/>
            <a:ext cx="1957932" cy="148705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2206" y="5205445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7: </a:t>
            </a:r>
            <a:r>
              <a:rPr lang="pt-BR" sz="1400" dirty="0" smtClean="0"/>
              <a:t>Evolução dos carros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6163219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93620" y="8630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l="55325" t="29928" r="25584" b="38863"/>
          <a:stretch/>
        </p:blipFill>
        <p:spPr>
          <a:xfrm>
            <a:off x="271117" y="2165014"/>
            <a:ext cx="4804040" cy="3039290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310995" y="2123873"/>
            <a:ext cx="6599209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</a:t>
            </a:r>
            <a:r>
              <a:rPr lang="pt-BR" sz="2400" dirty="0" smtClean="0"/>
              <a:t>)</a:t>
            </a:r>
            <a:endParaRPr lang="pt-BR" sz="2400" dirty="0" smtClean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1967;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saudável;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veículos;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regras</a:t>
            </a:r>
            <a:r>
              <a:rPr lang="pt-BR" dirty="0" smtClean="0"/>
              <a:t>. 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/>
          <a:srcRect l="63429" t="26148" r="20072" b="45599"/>
          <a:stretch/>
        </p:blipFill>
        <p:spPr>
          <a:xfrm>
            <a:off x="9076371" y="490087"/>
            <a:ext cx="2995752" cy="168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9: </a:t>
            </a:r>
            <a:r>
              <a:rPr lang="pt-BR" sz="1400" dirty="0" smtClean="0"/>
              <a:t>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Eletrônica 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8</a:t>
            </a:r>
            <a:r>
              <a:rPr lang="pt-BR" sz="1400" dirty="0" smtClean="0"/>
              <a:t>: </a:t>
            </a:r>
            <a:r>
              <a:rPr lang="pt-BR" sz="1400" dirty="0" smtClean="0"/>
              <a:t>Carros atuais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5783</TotalTime>
  <Words>2298</Words>
  <Application>Microsoft Office PowerPoint</Application>
  <PresentationFormat>Widescreen</PresentationFormat>
  <Paragraphs>756</Paragraphs>
  <Slides>44</Slides>
  <Notes>42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295</cp:revision>
  <dcterms:created xsi:type="dcterms:W3CDTF">2017-04-08T15:49:49Z</dcterms:created>
  <dcterms:modified xsi:type="dcterms:W3CDTF">2018-10-18T20:12:00Z</dcterms:modified>
</cp:coreProperties>
</file>